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6" r:id="rId2"/>
    <p:sldId id="260" r:id="rId3"/>
    <p:sldId id="279" r:id="rId4"/>
    <p:sldId id="315" r:id="rId5"/>
    <p:sldId id="309" r:id="rId6"/>
    <p:sldId id="310" r:id="rId7"/>
    <p:sldId id="324" r:id="rId8"/>
    <p:sldId id="311" r:id="rId9"/>
    <p:sldId id="321" r:id="rId10"/>
    <p:sldId id="312" r:id="rId11"/>
    <p:sldId id="259" r:id="rId12"/>
    <p:sldId id="313" r:id="rId13"/>
    <p:sldId id="267" r:id="rId14"/>
    <p:sldId id="268" r:id="rId15"/>
    <p:sldId id="302" r:id="rId16"/>
    <p:sldId id="303" r:id="rId17"/>
    <p:sldId id="304" r:id="rId18"/>
    <p:sldId id="314" r:id="rId19"/>
    <p:sldId id="269" r:id="rId20"/>
    <p:sldId id="319" r:id="rId21"/>
    <p:sldId id="318" r:id="rId22"/>
    <p:sldId id="316" r:id="rId23"/>
    <p:sldId id="317" r:id="rId2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92555"/>
    <a:srgbClr val="2F1395"/>
    <a:srgbClr val="CC0099"/>
    <a:srgbClr val="15BDAD"/>
    <a:srgbClr val="1EE6D3"/>
    <a:srgbClr val="09E7D2"/>
    <a:srgbClr val="058D80"/>
    <a:srgbClr val="D8D3DB"/>
    <a:srgbClr val="8F4184"/>
    <a:srgbClr val="03CC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556" autoAdjust="0"/>
    <p:restoredTop sz="94660"/>
  </p:normalViewPr>
  <p:slideViewPr>
    <p:cSldViewPr snapToGrid="0">
      <p:cViewPr varScale="1">
        <p:scale>
          <a:sx n="63" d="100"/>
          <a:sy n="63" d="100"/>
        </p:scale>
        <p:origin x="368"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E26F46-BA54-4721-9339-7D39809CD5E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8E5558F3-E0C9-4ED2-9DD3-B87E7A554B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35A0DEE-7645-4440-9DF1-FA4120EE12EE}"/>
              </a:ext>
            </a:extLst>
          </p:cNvPr>
          <p:cNvSpPr>
            <a:spLocks noGrp="1"/>
          </p:cNvSpPr>
          <p:nvPr>
            <p:ph type="dt" sz="half" idx="10"/>
          </p:nvPr>
        </p:nvSpPr>
        <p:spPr/>
        <p:txBody>
          <a:bodyPr/>
          <a:lstStyle/>
          <a:p>
            <a:fld id="{CDDC13A7-2D02-4D7D-ACC6-BCDC4908AB3F}" type="datetimeFigureOut">
              <a:rPr lang="fr-FR" smtClean="0"/>
              <a:t>17/01/2021</a:t>
            </a:fld>
            <a:endParaRPr lang="fr-FR"/>
          </a:p>
        </p:txBody>
      </p:sp>
      <p:sp>
        <p:nvSpPr>
          <p:cNvPr id="5" name="Espace réservé du pied de page 4">
            <a:extLst>
              <a:ext uri="{FF2B5EF4-FFF2-40B4-BE49-F238E27FC236}">
                <a16:creationId xmlns:a16="http://schemas.microsoft.com/office/drawing/2014/main" id="{F97FA68F-63DD-4737-94CF-A4793E14C9B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0900EF5-D19C-477B-A820-131689306406}"/>
              </a:ext>
            </a:extLst>
          </p:cNvPr>
          <p:cNvSpPr>
            <a:spLocks noGrp="1"/>
          </p:cNvSpPr>
          <p:nvPr>
            <p:ph type="sldNum" sz="quarter" idx="12"/>
          </p:nvPr>
        </p:nvSpPr>
        <p:spPr/>
        <p:txBody>
          <a:bodyPr/>
          <a:lstStyle/>
          <a:p>
            <a:fld id="{E4349ECC-3BF8-4B26-A25B-F700D26435E3}" type="slidenum">
              <a:rPr lang="fr-FR" smtClean="0"/>
              <a:t>‹N°›</a:t>
            </a:fld>
            <a:endParaRPr lang="fr-FR"/>
          </a:p>
        </p:txBody>
      </p:sp>
    </p:spTree>
    <p:extLst>
      <p:ext uri="{BB962C8B-B14F-4D97-AF65-F5344CB8AC3E}">
        <p14:creationId xmlns:p14="http://schemas.microsoft.com/office/powerpoint/2010/main" val="29752342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D26A882-0F33-4AFD-B35B-A59C89097BE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CB82BF7-8572-4C20-B7A4-87581608DA4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FF1944C-3E3A-43C4-816F-B1B8378C868C}"/>
              </a:ext>
            </a:extLst>
          </p:cNvPr>
          <p:cNvSpPr>
            <a:spLocks noGrp="1"/>
          </p:cNvSpPr>
          <p:nvPr>
            <p:ph type="dt" sz="half" idx="10"/>
          </p:nvPr>
        </p:nvSpPr>
        <p:spPr/>
        <p:txBody>
          <a:bodyPr/>
          <a:lstStyle/>
          <a:p>
            <a:fld id="{CDDC13A7-2D02-4D7D-ACC6-BCDC4908AB3F}" type="datetimeFigureOut">
              <a:rPr lang="fr-FR" smtClean="0"/>
              <a:t>17/01/2021</a:t>
            </a:fld>
            <a:endParaRPr lang="fr-FR"/>
          </a:p>
        </p:txBody>
      </p:sp>
      <p:sp>
        <p:nvSpPr>
          <p:cNvPr id="5" name="Espace réservé du pied de page 4">
            <a:extLst>
              <a:ext uri="{FF2B5EF4-FFF2-40B4-BE49-F238E27FC236}">
                <a16:creationId xmlns:a16="http://schemas.microsoft.com/office/drawing/2014/main" id="{EB96CE8A-A220-4B1F-AA4D-D81600D2129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BB8C8F2-0BB4-4A68-93B9-171E85127C82}"/>
              </a:ext>
            </a:extLst>
          </p:cNvPr>
          <p:cNvSpPr>
            <a:spLocks noGrp="1"/>
          </p:cNvSpPr>
          <p:nvPr>
            <p:ph type="sldNum" sz="quarter" idx="12"/>
          </p:nvPr>
        </p:nvSpPr>
        <p:spPr/>
        <p:txBody>
          <a:bodyPr/>
          <a:lstStyle/>
          <a:p>
            <a:fld id="{E4349ECC-3BF8-4B26-A25B-F700D26435E3}" type="slidenum">
              <a:rPr lang="fr-FR" smtClean="0"/>
              <a:t>‹N°›</a:t>
            </a:fld>
            <a:endParaRPr lang="fr-FR"/>
          </a:p>
        </p:txBody>
      </p:sp>
    </p:spTree>
    <p:extLst>
      <p:ext uri="{BB962C8B-B14F-4D97-AF65-F5344CB8AC3E}">
        <p14:creationId xmlns:p14="http://schemas.microsoft.com/office/powerpoint/2010/main" val="34201955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B4E9067C-E684-4825-A60D-33ECCA63341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A565D75B-8125-4B9D-A047-A3BFBF4B4607}"/>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CEEB427-BAC6-4DF0-AB68-966748831E68}"/>
              </a:ext>
            </a:extLst>
          </p:cNvPr>
          <p:cNvSpPr>
            <a:spLocks noGrp="1"/>
          </p:cNvSpPr>
          <p:nvPr>
            <p:ph type="dt" sz="half" idx="10"/>
          </p:nvPr>
        </p:nvSpPr>
        <p:spPr/>
        <p:txBody>
          <a:bodyPr/>
          <a:lstStyle/>
          <a:p>
            <a:fld id="{CDDC13A7-2D02-4D7D-ACC6-BCDC4908AB3F}" type="datetimeFigureOut">
              <a:rPr lang="fr-FR" smtClean="0"/>
              <a:t>17/01/2021</a:t>
            </a:fld>
            <a:endParaRPr lang="fr-FR"/>
          </a:p>
        </p:txBody>
      </p:sp>
      <p:sp>
        <p:nvSpPr>
          <p:cNvPr id="5" name="Espace réservé du pied de page 4">
            <a:extLst>
              <a:ext uri="{FF2B5EF4-FFF2-40B4-BE49-F238E27FC236}">
                <a16:creationId xmlns:a16="http://schemas.microsoft.com/office/drawing/2014/main" id="{2B52931B-CABE-4C47-AE6C-5532B3E6448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3090E3E-7063-42AD-88D2-5B1625770821}"/>
              </a:ext>
            </a:extLst>
          </p:cNvPr>
          <p:cNvSpPr>
            <a:spLocks noGrp="1"/>
          </p:cNvSpPr>
          <p:nvPr>
            <p:ph type="sldNum" sz="quarter" idx="12"/>
          </p:nvPr>
        </p:nvSpPr>
        <p:spPr/>
        <p:txBody>
          <a:bodyPr/>
          <a:lstStyle/>
          <a:p>
            <a:fld id="{E4349ECC-3BF8-4B26-A25B-F700D26435E3}" type="slidenum">
              <a:rPr lang="fr-FR" smtClean="0"/>
              <a:t>‹N°›</a:t>
            </a:fld>
            <a:endParaRPr lang="fr-FR"/>
          </a:p>
        </p:txBody>
      </p:sp>
    </p:spTree>
    <p:extLst>
      <p:ext uri="{BB962C8B-B14F-4D97-AF65-F5344CB8AC3E}">
        <p14:creationId xmlns:p14="http://schemas.microsoft.com/office/powerpoint/2010/main" val="2121219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B15896F-A51F-4C9E-B711-8E0C62FD1646}"/>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EC05163-ABD3-4DE1-9C2E-C98E615C7889}"/>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99BA603-50DA-49BB-AFF6-0BEBDC3F854F}"/>
              </a:ext>
            </a:extLst>
          </p:cNvPr>
          <p:cNvSpPr>
            <a:spLocks noGrp="1"/>
          </p:cNvSpPr>
          <p:nvPr>
            <p:ph type="dt" sz="half" idx="10"/>
          </p:nvPr>
        </p:nvSpPr>
        <p:spPr/>
        <p:txBody>
          <a:bodyPr/>
          <a:lstStyle/>
          <a:p>
            <a:fld id="{CDDC13A7-2D02-4D7D-ACC6-BCDC4908AB3F}" type="datetimeFigureOut">
              <a:rPr lang="fr-FR" smtClean="0"/>
              <a:t>17/01/2021</a:t>
            </a:fld>
            <a:endParaRPr lang="fr-FR"/>
          </a:p>
        </p:txBody>
      </p:sp>
      <p:sp>
        <p:nvSpPr>
          <p:cNvPr id="5" name="Espace réservé du pied de page 4">
            <a:extLst>
              <a:ext uri="{FF2B5EF4-FFF2-40B4-BE49-F238E27FC236}">
                <a16:creationId xmlns:a16="http://schemas.microsoft.com/office/drawing/2014/main" id="{5210FD2B-6A3C-4860-9066-A2F482C737C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C5CEBA2-E504-4D95-8443-6124142072B2}"/>
              </a:ext>
            </a:extLst>
          </p:cNvPr>
          <p:cNvSpPr>
            <a:spLocks noGrp="1"/>
          </p:cNvSpPr>
          <p:nvPr>
            <p:ph type="sldNum" sz="quarter" idx="12"/>
          </p:nvPr>
        </p:nvSpPr>
        <p:spPr/>
        <p:txBody>
          <a:bodyPr/>
          <a:lstStyle/>
          <a:p>
            <a:fld id="{E4349ECC-3BF8-4B26-A25B-F700D26435E3}" type="slidenum">
              <a:rPr lang="fr-FR" smtClean="0"/>
              <a:t>‹N°›</a:t>
            </a:fld>
            <a:endParaRPr lang="fr-FR"/>
          </a:p>
        </p:txBody>
      </p:sp>
    </p:spTree>
    <p:extLst>
      <p:ext uri="{BB962C8B-B14F-4D97-AF65-F5344CB8AC3E}">
        <p14:creationId xmlns:p14="http://schemas.microsoft.com/office/powerpoint/2010/main" val="17727820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04DE750-EE9A-4ED2-B47C-2871039494A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33695E8-9453-48D5-A9C8-F15A0E1DB1C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E447C82-3C0B-459A-90E2-577BE0B90DDD}"/>
              </a:ext>
            </a:extLst>
          </p:cNvPr>
          <p:cNvSpPr>
            <a:spLocks noGrp="1"/>
          </p:cNvSpPr>
          <p:nvPr>
            <p:ph type="dt" sz="half" idx="10"/>
          </p:nvPr>
        </p:nvSpPr>
        <p:spPr/>
        <p:txBody>
          <a:bodyPr/>
          <a:lstStyle/>
          <a:p>
            <a:fld id="{CDDC13A7-2D02-4D7D-ACC6-BCDC4908AB3F}" type="datetimeFigureOut">
              <a:rPr lang="fr-FR" smtClean="0"/>
              <a:t>17/01/2021</a:t>
            </a:fld>
            <a:endParaRPr lang="fr-FR"/>
          </a:p>
        </p:txBody>
      </p:sp>
      <p:sp>
        <p:nvSpPr>
          <p:cNvPr id="5" name="Espace réservé du pied de page 4">
            <a:extLst>
              <a:ext uri="{FF2B5EF4-FFF2-40B4-BE49-F238E27FC236}">
                <a16:creationId xmlns:a16="http://schemas.microsoft.com/office/drawing/2014/main" id="{9653DEBE-6F55-442C-B5FE-C11844A27FE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33022B3-2137-4203-A7B4-E2F1587F4AA8}"/>
              </a:ext>
            </a:extLst>
          </p:cNvPr>
          <p:cNvSpPr>
            <a:spLocks noGrp="1"/>
          </p:cNvSpPr>
          <p:nvPr>
            <p:ph type="sldNum" sz="quarter" idx="12"/>
          </p:nvPr>
        </p:nvSpPr>
        <p:spPr/>
        <p:txBody>
          <a:bodyPr/>
          <a:lstStyle/>
          <a:p>
            <a:fld id="{E4349ECC-3BF8-4B26-A25B-F700D26435E3}" type="slidenum">
              <a:rPr lang="fr-FR" smtClean="0"/>
              <a:t>‹N°›</a:t>
            </a:fld>
            <a:endParaRPr lang="fr-FR"/>
          </a:p>
        </p:txBody>
      </p:sp>
    </p:spTree>
    <p:extLst>
      <p:ext uri="{BB962C8B-B14F-4D97-AF65-F5344CB8AC3E}">
        <p14:creationId xmlns:p14="http://schemas.microsoft.com/office/powerpoint/2010/main" val="3355446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9C13942-3F2D-44DE-B5BC-7BBA1D53D898}"/>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99E886C-AD25-4B62-B936-782BDB34FD8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968B9FE-BED1-4B8F-8C9E-4C71E8B628E0}"/>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1EC3D06-F571-45AD-9BA1-592B163C2929}"/>
              </a:ext>
            </a:extLst>
          </p:cNvPr>
          <p:cNvSpPr>
            <a:spLocks noGrp="1"/>
          </p:cNvSpPr>
          <p:nvPr>
            <p:ph type="dt" sz="half" idx="10"/>
          </p:nvPr>
        </p:nvSpPr>
        <p:spPr/>
        <p:txBody>
          <a:bodyPr/>
          <a:lstStyle/>
          <a:p>
            <a:fld id="{CDDC13A7-2D02-4D7D-ACC6-BCDC4908AB3F}" type="datetimeFigureOut">
              <a:rPr lang="fr-FR" smtClean="0"/>
              <a:t>17/01/2021</a:t>
            </a:fld>
            <a:endParaRPr lang="fr-FR"/>
          </a:p>
        </p:txBody>
      </p:sp>
      <p:sp>
        <p:nvSpPr>
          <p:cNvPr id="6" name="Espace réservé du pied de page 5">
            <a:extLst>
              <a:ext uri="{FF2B5EF4-FFF2-40B4-BE49-F238E27FC236}">
                <a16:creationId xmlns:a16="http://schemas.microsoft.com/office/drawing/2014/main" id="{2EF8767C-DB4C-4BB3-83F9-FEDA70047DE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B35FEA7-9C96-4CE0-850C-F66AB24FC5A6}"/>
              </a:ext>
            </a:extLst>
          </p:cNvPr>
          <p:cNvSpPr>
            <a:spLocks noGrp="1"/>
          </p:cNvSpPr>
          <p:nvPr>
            <p:ph type="sldNum" sz="quarter" idx="12"/>
          </p:nvPr>
        </p:nvSpPr>
        <p:spPr/>
        <p:txBody>
          <a:bodyPr/>
          <a:lstStyle/>
          <a:p>
            <a:fld id="{E4349ECC-3BF8-4B26-A25B-F700D26435E3}" type="slidenum">
              <a:rPr lang="fr-FR" smtClean="0"/>
              <a:t>‹N°›</a:t>
            </a:fld>
            <a:endParaRPr lang="fr-FR"/>
          </a:p>
        </p:txBody>
      </p:sp>
    </p:spTree>
    <p:extLst>
      <p:ext uri="{BB962C8B-B14F-4D97-AF65-F5344CB8AC3E}">
        <p14:creationId xmlns:p14="http://schemas.microsoft.com/office/powerpoint/2010/main" val="943580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A0C15A-580E-420E-9DD3-1454206F4AEF}"/>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0B1BF43-433C-466F-9598-95B6FBA216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E545DB5F-7CE4-46FA-B4F3-C6696057F5D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731ED424-320B-4DBE-838C-BCC242B0C2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3E28D4A-74E2-40D1-BD48-042FAA40AF1F}"/>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FB761CA3-68CB-4773-9719-4D0B804A7FAC}"/>
              </a:ext>
            </a:extLst>
          </p:cNvPr>
          <p:cNvSpPr>
            <a:spLocks noGrp="1"/>
          </p:cNvSpPr>
          <p:nvPr>
            <p:ph type="dt" sz="half" idx="10"/>
          </p:nvPr>
        </p:nvSpPr>
        <p:spPr/>
        <p:txBody>
          <a:bodyPr/>
          <a:lstStyle/>
          <a:p>
            <a:fld id="{CDDC13A7-2D02-4D7D-ACC6-BCDC4908AB3F}" type="datetimeFigureOut">
              <a:rPr lang="fr-FR" smtClean="0"/>
              <a:t>17/01/2021</a:t>
            </a:fld>
            <a:endParaRPr lang="fr-FR"/>
          </a:p>
        </p:txBody>
      </p:sp>
      <p:sp>
        <p:nvSpPr>
          <p:cNvPr id="8" name="Espace réservé du pied de page 7">
            <a:extLst>
              <a:ext uri="{FF2B5EF4-FFF2-40B4-BE49-F238E27FC236}">
                <a16:creationId xmlns:a16="http://schemas.microsoft.com/office/drawing/2014/main" id="{9C723B89-2BE9-483A-A755-2CC7C636CA63}"/>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29F4FC68-13BC-4C05-B0B4-4FB6CD19863E}"/>
              </a:ext>
            </a:extLst>
          </p:cNvPr>
          <p:cNvSpPr>
            <a:spLocks noGrp="1"/>
          </p:cNvSpPr>
          <p:nvPr>
            <p:ph type="sldNum" sz="quarter" idx="12"/>
          </p:nvPr>
        </p:nvSpPr>
        <p:spPr/>
        <p:txBody>
          <a:bodyPr/>
          <a:lstStyle/>
          <a:p>
            <a:fld id="{E4349ECC-3BF8-4B26-A25B-F700D26435E3}" type="slidenum">
              <a:rPr lang="fr-FR" smtClean="0"/>
              <a:t>‹N°›</a:t>
            </a:fld>
            <a:endParaRPr lang="fr-FR"/>
          </a:p>
        </p:txBody>
      </p:sp>
    </p:spTree>
    <p:extLst>
      <p:ext uri="{BB962C8B-B14F-4D97-AF65-F5344CB8AC3E}">
        <p14:creationId xmlns:p14="http://schemas.microsoft.com/office/powerpoint/2010/main" val="34262387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2ACB185-3E9F-4EE5-AACE-305BF40E7873}"/>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8E11F3E9-7261-418E-8214-C240B3760C7B}"/>
              </a:ext>
            </a:extLst>
          </p:cNvPr>
          <p:cNvSpPr>
            <a:spLocks noGrp="1"/>
          </p:cNvSpPr>
          <p:nvPr>
            <p:ph type="dt" sz="half" idx="10"/>
          </p:nvPr>
        </p:nvSpPr>
        <p:spPr/>
        <p:txBody>
          <a:bodyPr/>
          <a:lstStyle/>
          <a:p>
            <a:fld id="{CDDC13A7-2D02-4D7D-ACC6-BCDC4908AB3F}" type="datetimeFigureOut">
              <a:rPr lang="fr-FR" smtClean="0"/>
              <a:t>17/01/2021</a:t>
            </a:fld>
            <a:endParaRPr lang="fr-FR"/>
          </a:p>
        </p:txBody>
      </p:sp>
      <p:sp>
        <p:nvSpPr>
          <p:cNvPr id="4" name="Espace réservé du pied de page 3">
            <a:extLst>
              <a:ext uri="{FF2B5EF4-FFF2-40B4-BE49-F238E27FC236}">
                <a16:creationId xmlns:a16="http://schemas.microsoft.com/office/drawing/2014/main" id="{FC782ABE-0079-4001-A091-55686F0A4982}"/>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C3903F0E-A486-413C-B770-31E9EFB5BB76}"/>
              </a:ext>
            </a:extLst>
          </p:cNvPr>
          <p:cNvSpPr>
            <a:spLocks noGrp="1"/>
          </p:cNvSpPr>
          <p:nvPr>
            <p:ph type="sldNum" sz="quarter" idx="12"/>
          </p:nvPr>
        </p:nvSpPr>
        <p:spPr/>
        <p:txBody>
          <a:bodyPr/>
          <a:lstStyle/>
          <a:p>
            <a:fld id="{E4349ECC-3BF8-4B26-A25B-F700D26435E3}" type="slidenum">
              <a:rPr lang="fr-FR" smtClean="0"/>
              <a:t>‹N°›</a:t>
            </a:fld>
            <a:endParaRPr lang="fr-FR"/>
          </a:p>
        </p:txBody>
      </p:sp>
    </p:spTree>
    <p:extLst>
      <p:ext uri="{BB962C8B-B14F-4D97-AF65-F5344CB8AC3E}">
        <p14:creationId xmlns:p14="http://schemas.microsoft.com/office/powerpoint/2010/main" val="2419066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82AFDD3-0D79-4F80-B485-2A0A355C9FEB}"/>
              </a:ext>
            </a:extLst>
          </p:cNvPr>
          <p:cNvSpPr>
            <a:spLocks noGrp="1"/>
          </p:cNvSpPr>
          <p:nvPr>
            <p:ph type="dt" sz="half" idx="10"/>
          </p:nvPr>
        </p:nvSpPr>
        <p:spPr/>
        <p:txBody>
          <a:bodyPr/>
          <a:lstStyle/>
          <a:p>
            <a:fld id="{CDDC13A7-2D02-4D7D-ACC6-BCDC4908AB3F}" type="datetimeFigureOut">
              <a:rPr lang="fr-FR" smtClean="0"/>
              <a:t>17/01/2021</a:t>
            </a:fld>
            <a:endParaRPr lang="fr-FR"/>
          </a:p>
        </p:txBody>
      </p:sp>
      <p:sp>
        <p:nvSpPr>
          <p:cNvPr id="3" name="Espace réservé du pied de page 2">
            <a:extLst>
              <a:ext uri="{FF2B5EF4-FFF2-40B4-BE49-F238E27FC236}">
                <a16:creationId xmlns:a16="http://schemas.microsoft.com/office/drawing/2014/main" id="{8ABD4D30-47CD-441C-A89B-A2CD920D8F39}"/>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C19584EE-8729-4B36-812D-25DB7EDDD957}"/>
              </a:ext>
            </a:extLst>
          </p:cNvPr>
          <p:cNvSpPr>
            <a:spLocks noGrp="1"/>
          </p:cNvSpPr>
          <p:nvPr>
            <p:ph type="sldNum" sz="quarter" idx="12"/>
          </p:nvPr>
        </p:nvSpPr>
        <p:spPr/>
        <p:txBody>
          <a:bodyPr/>
          <a:lstStyle/>
          <a:p>
            <a:fld id="{E4349ECC-3BF8-4B26-A25B-F700D26435E3}" type="slidenum">
              <a:rPr lang="fr-FR" smtClean="0"/>
              <a:t>‹N°›</a:t>
            </a:fld>
            <a:endParaRPr lang="fr-FR"/>
          </a:p>
        </p:txBody>
      </p:sp>
    </p:spTree>
    <p:extLst>
      <p:ext uri="{BB962C8B-B14F-4D97-AF65-F5344CB8AC3E}">
        <p14:creationId xmlns:p14="http://schemas.microsoft.com/office/powerpoint/2010/main" val="839722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0239A37-E5BD-4DB1-851D-2E6AD831883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C01D084-BBF5-42C3-8E80-D67D014C90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5BD71BA6-B6A1-424F-AF11-DA732098A0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E1BDA404-C68B-472E-9221-09E3F2078197}"/>
              </a:ext>
            </a:extLst>
          </p:cNvPr>
          <p:cNvSpPr>
            <a:spLocks noGrp="1"/>
          </p:cNvSpPr>
          <p:nvPr>
            <p:ph type="dt" sz="half" idx="10"/>
          </p:nvPr>
        </p:nvSpPr>
        <p:spPr/>
        <p:txBody>
          <a:bodyPr/>
          <a:lstStyle/>
          <a:p>
            <a:fld id="{CDDC13A7-2D02-4D7D-ACC6-BCDC4908AB3F}" type="datetimeFigureOut">
              <a:rPr lang="fr-FR" smtClean="0"/>
              <a:t>17/01/2021</a:t>
            </a:fld>
            <a:endParaRPr lang="fr-FR"/>
          </a:p>
        </p:txBody>
      </p:sp>
      <p:sp>
        <p:nvSpPr>
          <p:cNvPr id="6" name="Espace réservé du pied de page 5">
            <a:extLst>
              <a:ext uri="{FF2B5EF4-FFF2-40B4-BE49-F238E27FC236}">
                <a16:creationId xmlns:a16="http://schemas.microsoft.com/office/drawing/2014/main" id="{B76C4757-AE62-4682-BAF7-679B82FAB67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E336DF3-CFAC-47A0-9A23-D6B5851B46F8}"/>
              </a:ext>
            </a:extLst>
          </p:cNvPr>
          <p:cNvSpPr>
            <a:spLocks noGrp="1"/>
          </p:cNvSpPr>
          <p:nvPr>
            <p:ph type="sldNum" sz="quarter" idx="12"/>
          </p:nvPr>
        </p:nvSpPr>
        <p:spPr/>
        <p:txBody>
          <a:bodyPr/>
          <a:lstStyle/>
          <a:p>
            <a:fld id="{E4349ECC-3BF8-4B26-A25B-F700D26435E3}" type="slidenum">
              <a:rPr lang="fr-FR" smtClean="0"/>
              <a:t>‹N°›</a:t>
            </a:fld>
            <a:endParaRPr lang="fr-FR"/>
          </a:p>
        </p:txBody>
      </p:sp>
    </p:spTree>
    <p:extLst>
      <p:ext uri="{BB962C8B-B14F-4D97-AF65-F5344CB8AC3E}">
        <p14:creationId xmlns:p14="http://schemas.microsoft.com/office/powerpoint/2010/main" val="14429549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70EE353-053E-44A0-B3AB-19F1132C606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F297949A-6C5A-487A-987D-C79E11675B6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F222C666-F9BE-4C84-ABE9-A3E49A2AF6D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3511D0A-54AC-4ECC-89B1-AB37CF54407A}"/>
              </a:ext>
            </a:extLst>
          </p:cNvPr>
          <p:cNvSpPr>
            <a:spLocks noGrp="1"/>
          </p:cNvSpPr>
          <p:nvPr>
            <p:ph type="dt" sz="half" idx="10"/>
          </p:nvPr>
        </p:nvSpPr>
        <p:spPr/>
        <p:txBody>
          <a:bodyPr/>
          <a:lstStyle/>
          <a:p>
            <a:fld id="{CDDC13A7-2D02-4D7D-ACC6-BCDC4908AB3F}" type="datetimeFigureOut">
              <a:rPr lang="fr-FR" smtClean="0"/>
              <a:t>17/01/2021</a:t>
            </a:fld>
            <a:endParaRPr lang="fr-FR"/>
          </a:p>
        </p:txBody>
      </p:sp>
      <p:sp>
        <p:nvSpPr>
          <p:cNvPr id="6" name="Espace réservé du pied de page 5">
            <a:extLst>
              <a:ext uri="{FF2B5EF4-FFF2-40B4-BE49-F238E27FC236}">
                <a16:creationId xmlns:a16="http://schemas.microsoft.com/office/drawing/2014/main" id="{76B1FCE0-469D-4AE5-A7B1-3F4BA126822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61935BC7-64E4-4054-9388-0ECC64D20340}"/>
              </a:ext>
            </a:extLst>
          </p:cNvPr>
          <p:cNvSpPr>
            <a:spLocks noGrp="1"/>
          </p:cNvSpPr>
          <p:nvPr>
            <p:ph type="sldNum" sz="quarter" idx="12"/>
          </p:nvPr>
        </p:nvSpPr>
        <p:spPr/>
        <p:txBody>
          <a:bodyPr/>
          <a:lstStyle/>
          <a:p>
            <a:fld id="{E4349ECC-3BF8-4B26-A25B-F700D26435E3}" type="slidenum">
              <a:rPr lang="fr-FR" smtClean="0"/>
              <a:t>‹N°›</a:t>
            </a:fld>
            <a:endParaRPr lang="fr-FR"/>
          </a:p>
        </p:txBody>
      </p:sp>
    </p:spTree>
    <p:extLst>
      <p:ext uri="{BB962C8B-B14F-4D97-AF65-F5344CB8AC3E}">
        <p14:creationId xmlns:p14="http://schemas.microsoft.com/office/powerpoint/2010/main" val="1529221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75000"/>
          </a:schemeClr>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4A75040-84E0-4EE4-9F4F-2F0DEB47FD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6FB5479-B11C-444C-B55D-C55C8A7A87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4503866-B29E-47A5-AFB3-A3CCC40136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DC13A7-2D02-4D7D-ACC6-BCDC4908AB3F}" type="datetimeFigureOut">
              <a:rPr lang="fr-FR" smtClean="0"/>
              <a:t>17/01/2021</a:t>
            </a:fld>
            <a:endParaRPr lang="fr-FR"/>
          </a:p>
        </p:txBody>
      </p:sp>
      <p:sp>
        <p:nvSpPr>
          <p:cNvPr id="5" name="Espace réservé du pied de page 4">
            <a:extLst>
              <a:ext uri="{FF2B5EF4-FFF2-40B4-BE49-F238E27FC236}">
                <a16:creationId xmlns:a16="http://schemas.microsoft.com/office/drawing/2014/main" id="{FC90C00E-8767-461F-B8B4-AAFC9379D1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A44CB6E6-9962-402A-BBCA-1CA6591B5A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349ECC-3BF8-4B26-A25B-F700D26435E3}" type="slidenum">
              <a:rPr lang="fr-FR" smtClean="0"/>
              <a:t>‹N°›</a:t>
            </a:fld>
            <a:endParaRPr lang="fr-FR"/>
          </a:p>
        </p:txBody>
      </p:sp>
    </p:spTree>
    <p:extLst>
      <p:ext uri="{BB962C8B-B14F-4D97-AF65-F5344CB8AC3E}">
        <p14:creationId xmlns:p14="http://schemas.microsoft.com/office/powerpoint/2010/main" val="27589329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0D0624-AA95-4158-9BBE-6A1ED1D2661F}"/>
              </a:ext>
            </a:extLst>
          </p:cNvPr>
          <p:cNvSpPr>
            <a:spLocks noGrp="1"/>
          </p:cNvSpPr>
          <p:nvPr>
            <p:ph type="title"/>
          </p:nvPr>
        </p:nvSpPr>
        <p:spPr>
          <a:xfrm>
            <a:off x="361557" y="999764"/>
            <a:ext cx="5734443" cy="1325563"/>
          </a:xfrm>
        </p:spPr>
        <p:txBody>
          <a:bodyPr>
            <a:normAutofit fontScale="90000"/>
          </a:bodyPr>
          <a:lstStyle/>
          <a:p>
            <a:r>
              <a:rPr lang="fr-FR" sz="4900" dirty="0">
                <a:solidFill>
                  <a:srgbClr val="592555"/>
                </a:solidFill>
                <a:latin typeface="Avenir Next LT Pro" panose="020B0504020202020204" pitchFamily="34" charset="0"/>
              </a:rPr>
              <a:t>II. To fit in : trouver sa place</a:t>
            </a:r>
            <a:br>
              <a:rPr lang="fr-FR" sz="6000" dirty="0"/>
            </a:br>
            <a:endParaRPr lang="fr-FR" sz="6000" dirty="0">
              <a:solidFill>
                <a:srgbClr val="592555"/>
              </a:solidFill>
              <a:latin typeface="Avenir Next LT Pro" panose="020B0504020202020204" pitchFamily="34" charset="0"/>
            </a:endParaRPr>
          </a:p>
        </p:txBody>
      </p:sp>
      <p:sp>
        <p:nvSpPr>
          <p:cNvPr id="3" name="Espace réservé du contenu 2">
            <a:extLst>
              <a:ext uri="{FF2B5EF4-FFF2-40B4-BE49-F238E27FC236}">
                <a16:creationId xmlns:a16="http://schemas.microsoft.com/office/drawing/2014/main" id="{E237B3F3-1E3F-409E-928F-A58E1C4C4402}"/>
              </a:ext>
            </a:extLst>
          </p:cNvPr>
          <p:cNvSpPr>
            <a:spLocks noGrp="1"/>
          </p:cNvSpPr>
          <p:nvPr>
            <p:ph idx="1"/>
          </p:nvPr>
        </p:nvSpPr>
        <p:spPr>
          <a:xfrm>
            <a:off x="172369" y="3229325"/>
            <a:ext cx="7689368" cy="4520883"/>
          </a:xfrm>
        </p:spPr>
        <p:txBody>
          <a:bodyPr>
            <a:normAutofit/>
          </a:bodyPr>
          <a:lstStyle/>
          <a:p>
            <a:pPr marL="0" indent="0">
              <a:buNone/>
            </a:pPr>
            <a:r>
              <a:rPr lang="fr-FR" sz="2400" dirty="0">
                <a:solidFill>
                  <a:srgbClr val="592555"/>
                </a:solidFill>
                <a:latin typeface="Avenir Next LT Pro" panose="020B0504020202020204" pitchFamily="34" charset="0"/>
              </a:rPr>
              <a:t>1) Faire coexister l’individualité et le groupe</a:t>
            </a:r>
          </a:p>
          <a:p>
            <a:pPr marL="0" indent="0">
              <a:buNone/>
            </a:pPr>
            <a:endParaRPr lang="fr-FR" sz="2400" dirty="0">
              <a:solidFill>
                <a:srgbClr val="592555"/>
              </a:solidFill>
              <a:latin typeface="Avenir Next LT Pro" panose="020B0504020202020204" pitchFamily="34" charset="0"/>
            </a:endParaRPr>
          </a:p>
          <a:p>
            <a:pPr marL="0" indent="0">
              <a:buNone/>
            </a:pPr>
            <a:r>
              <a:rPr lang="fr-FR" sz="2400" dirty="0">
                <a:solidFill>
                  <a:srgbClr val="592555"/>
                </a:solidFill>
                <a:latin typeface="Avenir Next LT Pro" panose="020B0504020202020204" pitchFamily="34" charset="0"/>
              </a:rPr>
              <a:t>2) L’utilisation de la couleur : costumes, décors, étalonnage</a:t>
            </a:r>
          </a:p>
          <a:p>
            <a:pPr marL="0" indent="0">
              <a:buNone/>
            </a:pPr>
            <a:endParaRPr lang="fr-FR" sz="2400" dirty="0">
              <a:solidFill>
                <a:srgbClr val="592555"/>
              </a:solidFill>
              <a:latin typeface="Avenir Next LT Pro" panose="020B0504020202020204" pitchFamily="34" charset="0"/>
            </a:endParaRPr>
          </a:p>
          <a:p>
            <a:pPr marL="0" indent="0">
              <a:buNone/>
            </a:pPr>
            <a:r>
              <a:rPr lang="fr-FR" sz="2400" dirty="0">
                <a:solidFill>
                  <a:srgbClr val="592555"/>
                </a:solidFill>
                <a:latin typeface="Avenir Next LT Pro" panose="020B0504020202020204" pitchFamily="34" charset="0"/>
              </a:rPr>
              <a:t>3) Le rapport image/son : entrer dans le rythme</a:t>
            </a:r>
          </a:p>
          <a:p>
            <a:pPr marL="0" indent="0">
              <a:buNone/>
            </a:pPr>
            <a:endParaRPr lang="fr-FR" sz="3600" dirty="0">
              <a:solidFill>
                <a:schemeClr val="bg1"/>
              </a:solidFill>
              <a:latin typeface="Avenir Next LT Pro" panose="020B0504020202020204" pitchFamily="34" charset="0"/>
            </a:endParaRPr>
          </a:p>
          <a:p>
            <a:pPr marL="0" indent="0">
              <a:buNone/>
            </a:pPr>
            <a:endParaRPr lang="fr-FR" sz="3600" dirty="0">
              <a:solidFill>
                <a:schemeClr val="bg1"/>
              </a:solidFill>
              <a:latin typeface="Avenir Next LT Pro" panose="020B0504020202020204" pitchFamily="34" charset="0"/>
            </a:endParaRPr>
          </a:p>
          <a:p>
            <a:pPr marL="0" indent="0">
              <a:buNone/>
            </a:pPr>
            <a:endParaRPr lang="fr-FR" sz="3600" dirty="0">
              <a:solidFill>
                <a:schemeClr val="bg1"/>
              </a:solidFill>
              <a:latin typeface="Avenir Next LT Pro" panose="020B0504020202020204" pitchFamily="34" charset="0"/>
            </a:endParaRPr>
          </a:p>
          <a:p>
            <a:pPr marL="0" indent="0">
              <a:buNone/>
            </a:pPr>
            <a:endParaRPr lang="fr-FR" sz="3600" dirty="0">
              <a:solidFill>
                <a:schemeClr val="bg1"/>
              </a:solidFill>
              <a:latin typeface="Avenir Next LT Pro" panose="020B0504020202020204" pitchFamily="34" charset="0"/>
            </a:endParaRPr>
          </a:p>
        </p:txBody>
      </p:sp>
      <p:sp>
        <p:nvSpPr>
          <p:cNvPr id="9" name="Ellipse 8">
            <a:extLst>
              <a:ext uri="{FF2B5EF4-FFF2-40B4-BE49-F238E27FC236}">
                <a16:creationId xmlns:a16="http://schemas.microsoft.com/office/drawing/2014/main" id="{D85A6DCE-3D39-432B-900F-D2045001C4D9}"/>
              </a:ext>
            </a:extLst>
          </p:cNvPr>
          <p:cNvSpPr>
            <a:spLocks noChangeAspect="1"/>
          </p:cNvSpPr>
          <p:nvPr/>
        </p:nvSpPr>
        <p:spPr>
          <a:xfrm>
            <a:off x="6716111" y="189186"/>
            <a:ext cx="5108027" cy="490312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solidFill>
              <a:srgbClr val="5925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4279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personne, mur, intérieur, femme&#10;&#10;Description générée automatiquement">
            <a:extLst>
              <a:ext uri="{FF2B5EF4-FFF2-40B4-BE49-F238E27FC236}">
                <a16:creationId xmlns:a16="http://schemas.microsoft.com/office/drawing/2014/main" id="{ACB4743C-4CDD-40FE-AA1D-8F48A25F6DF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219" b="12213"/>
          <a:stretch/>
        </p:blipFill>
        <p:spPr>
          <a:xfrm>
            <a:off x="4574112" y="3488869"/>
            <a:ext cx="7283473" cy="3096000"/>
          </a:xfrm>
        </p:spPr>
      </p:pic>
      <p:pic>
        <p:nvPicPr>
          <p:cNvPr id="4" name="Image 3" descr="Une image contenant texte, personne, foule&#10;&#10;Description générée automatiquement">
            <a:extLst>
              <a:ext uri="{FF2B5EF4-FFF2-40B4-BE49-F238E27FC236}">
                <a16:creationId xmlns:a16="http://schemas.microsoft.com/office/drawing/2014/main" id="{15A3E82E-FC10-4D6F-8BB5-D5875ED00384}"/>
              </a:ext>
            </a:extLst>
          </p:cNvPr>
          <p:cNvPicPr>
            <a:picLocks noChangeAspect="1"/>
          </p:cNvPicPr>
          <p:nvPr/>
        </p:nvPicPr>
        <p:blipFill rotWithShape="1">
          <a:blip r:embed="rId3">
            <a:extLst>
              <a:ext uri="{28A0092B-C50C-407E-A947-70E740481C1C}">
                <a14:useLocalDpi xmlns:a14="http://schemas.microsoft.com/office/drawing/2010/main" val="0"/>
              </a:ext>
            </a:extLst>
          </a:blip>
          <a:srcRect t="11944" b="11944"/>
          <a:stretch/>
        </p:blipFill>
        <p:spPr>
          <a:xfrm>
            <a:off x="331704" y="273131"/>
            <a:ext cx="7231527" cy="3096000"/>
          </a:xfrm>
          <a:prstGeom prst="rect">
            <a:avLst/>
          </a:prstGeom>
        </p:spPr>
      </p:pic>
    </p:spTree>
    <p:extLst>
      <p:ext uri="{BB962C8B-B14F-4D97-AF65-F5344CB8AC3E}">
        <p14:creationId xmlns:p14="http://schemas.microsoft.com/office/powerpoint/2010/main" val="1082683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personne, sport, intérieur, homme&#10;&#10;Description générée automatiquement">
            <a:extLst>
              <a:ext uri="{FF2B5EF4-FFF2-40B4-BE49-F238E27FC236}">
                <a16:creationId xmlns:a16="http://schemas.microsoft.com/office/drawing/2014/main" id="{F0E45375-1BB6-4FE3-8ED9-DF246690595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113" b="12368"/>
          <a:stretch/>
        </p:blipFill>
        <p:spPr>
          <a:xfrm>
            <a:off x="143062" y="780637"/>
            <a:ext cx="5773756" cy="2452687"/>
          </a:xfrm>
          <a:effectLst/>
        </p:spPr>
      </p:pic>
      <p:pic>
        <p:nvPicPr>
          <p:cNvPr id="4" name="Image 3" descr="Une image contenant texte, personne, intérieur, gens&#10;&#10;Description générée automatiquement">
            <a:extLst>
              <a:ext uri="{FF2B5EF4-FFF2-40B4-BE49-F238E27FC236}">
                <a16:creationId xmlns:a16="http://schemas.microsoft.com/office/drawing/2014/main" id="{23FD747A-679C-48F8-B0AC-B9351A51E1E1}"/>
              </a:ext>
            </a:extLst>
          </p:cNvPr>
          <p:cNvPicPr>
            <a:picLocks noChangeAspect="1"/>
          </p:cNvPicPr>
          <p:nvPr/>
        </p:nvPicPr>
        <p:blipFill rotWithShape="1">
          <a:blip r:embed="rId3">
            <a:extLst>
              <a:ext uri="{28A0092B-C50C-407E-A947-70E740481C1C}">
                <a14:useLocalDpi xmlns:a14="http://schemas.microsoft.com/office/drawing/2010/main" val="0"/>
              </a:ext>
            </a:extLst>
          </a:blip>
          <a:srcRect t="12500" b="12315"/>
          <a:stretch/>
        </p:blipFill>
        <p:spPr>
          <a:xfrm>
            <a:off x="128444" y="3856068"/>
            <a:ext cx="5788374" cy="2448000"/>
          </a:xfrm>
          <a:prstGeom prst="rect">
            <a:avLst/>
          </a:prstGeom>
        </p:spPr>
      </p:pic>
      <p:pic>
        <p:nvPicPr>
          <p:cNvPr id="7" name="Image 6" descr="Une image contenant texte, intérieur, mur, personne&#10;&#10;Description générée automatiquement">
            <a:extLst>
              <a:ext uri="{FF2B5EF4-FFF2-40B4-BE49-F238E27FC236}">
                <a16:creationId xmlns:a16="http://schemas.microsoft.com/office/drawing/2014/main" id="{0C3D4084-5587-49A8-9C15-734CCC74FB07}"/>
              </a:ext>
            </a:extLst>
          </p:cNvPr>
          <p:cNvPicPr>
            <a:picLocks noChangeAspect="1"/>
          </p:cNvPicPr>
          <p:nvPr/>
        </p:nvPicPr>
        <p:blipFill rotWithShape="1">
          <a:blip r:embed="rId4">
            <a:extLst>
              <a:ext uri="{28A0092B-C50C-407E-A947-70E740481C1C}">
                <a14:useLocalDpi xmlns:a14="http://schemas.microsoft.com/office/drawing/2010/main" val="0"/>
              </a:ext>
            </a:extLst>
          </a:blip>
          <a:srcRect t="12130" b="12130"/>
          <a:stretch/>
        </p:blipFill>
        <p:spPr>
          <a:xfrm>
            <a:off x="6317642" y="3856068"/>
            <a:ext cx="5745914" cy="2448000"/>
          </a:xfrm>
          <a:prstGeom prst="rect">
            <a:avLst/>
          </a:prstGeom>
        </p:spPr>
      </p:pic>
      <p:pic>
        <p:nvPicPr>
          <p:cNvPr id="9" name="Image 8" descr="Une image contenant texte, personne&#10;&#10;Description générée automatiquement">
            <a:extLst>
              <a:ext uri="{FF2B5EF4-FFF2-40B4-BE49-F238E27FC236}">
                <a16:creationId xmlns:a16="http://schemas.microsoft.com/office/drawing/2014/main" id="{ADD11192-1A0A-4727-9AEA-A60AD895D043}"/>
              </a:ext>
            </a:extLst>
          </p:cNvPr>
          <p:cNvPicPr>
            <a:picLocks noChangeAspect="1"/>
          </p:cNvPicPr>
          <p:nvPr/>
        </p:nvPicPr>
        <p:blipFill rotWithShape="1">
          <a:blip r:embed="rId5">
            <a:extLst>
              <a:ext uri="{28A0092B-C50C-407E-A947-70E740481C1C}">
                <a14:useLocalDpi xmlns:a14="http://schemas.microsoft.com/office/drawing/2010/main" val="0"/>
              </a:ext>
            </a:extLst>
          </a:blip>
          <a:srcRect t="11803" b="12489"/>
          <a:stretch/>
        </p:blipFill>
        <p:spPr>
          <a:xfrm>
            <a:off x="6317642" y="780636"/>
            <a:ext cx="5759338" cy="2452687"/>
          </a:xfrm>
          <a:prstGeom prst="rect">
            <a:avLst/>
          </a:prstGeom>
        </p:spPr>
      </p:pic>
    </p:spTree>
    <p:extLst>
      <p:ext uri="{BB962C8B-B14F-4D97-AF65-F5344CB8AC3E}">
        <p14:creationId xmlns:p14="http://schemas.microsoft.com/office/powerpoint/2010/main" val="1376903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personne, sport, boxe&#10;&#10;Description générée automatiquement">
            <a:extLst>
              <a:ext uri="{FF2B5EF4-FFF2-40B4-BE49-F238E27FC236}">
                <a16:creationId xmlns:a16="http://schemas.microsoft.com/office/drawing/2014/main" id="{F7C10F7B-F966-4F20-8B3D-88DE2518513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104" b="12215"/>
          <a:stretch/>
        </p:blipFill>
        <p:spPr>
          <a:xfrm>
            <a:off x="6219301" y="4300321"/>
            <a:ext cx="5563848" cy="2368542"/>
          </a:xfrm>
        </p:spPr>
      </p:pic>
      <p:pic>
        <p:nvPicPr>
          <p:cNvPr id="7" name="Image 6" descr="Une image contenant personne, intérieur, groupe, gens&#10;&#10;Description générée automatiquement">
            <a:extLst>
              <a:ext uri="{FF2B5EF4-FFF2-40B4-BE49-F238E27FC236}">
                <a16:creationId xmlns:a16="http://schemas.microsoft.com/office/drawing/2014/main" id="{96A1D116-624C-42E5-8BBA-8129BDB42866}"/>
              </a:ext>
            </a:extLst>
          </p:cNvPr>
          <p:cNvPicPr>
            <a:picLocks noChangeAspect="1"/>
          </p:cNvPicPr>
          <p:nvPr/>
        </p:nvPicPr>
        <p:blipFill rotWithShape="1">
          <a:blip r:embed="rId3">
            <a:extLst>
              <a:ext uri="{28A0092B-C50C-407E-A947-70E740481C1C}">
                <a14:useLocalDpi xmlns:a14="http://schemas.microsoft.com/office/drawing/2010/main" val="0"/>
              </a:ext>
            </a:extLst>
          </a:blip>
          <a:srcRect t="13325" b="11769"/>
          <a:stretch/>
        </p:blipFill>
        <p:spPr>
          <a:xfrm>
            <a:off x="1325492" y="200270"/>
            <a:ext cx="9294421" cy="3916210"/>
          </a:xfrm>
          <a:prstGeom prst="rect">
            <a:avLst/>
          </a:prstGeom>
        </p:spPr>
      </p:pic>
      <p:pic>
        <p:nvPicPr>
          <p:cNvPr id="11" name="Image 10" descr="Une image contenant salle de bain, mur, intérieur, personne&#10;&#10;Description générée automatiquement">
            <a:extLst>
              <a:ext uri="{FF2B5EF4-FFF2-40B4-BE49-F238E27FC236}">
                <a16:creationId xmlns:a16="http://schemas.microsoft.com/office/drawing/2014/main" id="{E188EC7A-B33D-42C8-8B80-630027A20D91}"/>
              </a:ext>
            </a:extLst>
          </p:cNvPr>
          <p:cNvPicPr>
            <a:picLocks noChangeAspect="1"/>
          </p:cNvPicPr>
          <p:nvPr/>
        </p:nvPicPr>
        <p:blipFill rotWithShape="1">
          <a:blip r:embed="rId4">
            <a:extLst>
              <a:ext uri="{28A0092B-C50C-407E-A947-70E740481C1C}">
                <a14:useLocalDpi xmlns:a14="http://schemas.microsoft.com/office/drawing/2010/main" val="0"/>
              </a:ext>
            </a:extLst>
          </a:blip>
          <a:srcRect t="12607" b="12068"/>
          <a:stretch/>
        </p:blipFill>
        <p:spPr>
          <a:xfrm>
            <a:off x="408854" y="4300321"/>
            <a:ext cx="5563847" cy="2357409"/>
          </a:xfrm>
          <a:prstGeom prst="rect">
            <a:avLst/>
          </a:prstGeom>
        </p:spPr>
      </p:pic>
    </p:spTree>
    <p:extLst>
      <p:ext uri="{BB962C8B-B14F-4D97-AF65-F5344CB8AC3E}">
        <p14:creationId xmlns:p14="http://schemas.microsoft.com/office/powerpoint/2010/main" val="5707184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clôture, pont, bâtiment, équitation&#10;&#10;Description générée automatiquement">
            <a:extLst>
              <a:ext uri="{FF2B5EF4-FFF2-40B4-BE49-F238E27FC236}">
                <a16:creationId xmlns:a16="http://schemas.microsoft.com/office/drawing/2014/main" id="{D9E46705-6795-4B21-A01F-4A6A47FBE3F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214" b="12368"/>
          <a:stretch/>
        </p:blipFill>
        <p:spPr>
          <a:xfrm>
            <a:off x="268855" y="956980"/>
            <a:ext cx="11654290" cy="4944039"/>
          </a:xfrm>
          <a:effectLst/>
        </p:spPr>
      </p:pic>
    </p:spTree>
    <p:extLst>
      <p:ext uri="{BB962C8B-B14F-4D97-AF65-F5344CB8AC3E}">
        <p14:creationId xmlns:p14="http://schemas.microsoft.com/office/powerpoint/2010/main" val="610761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personne, femme, debout, groupe&#10;&#10;Description générée automatiquement">
            <a:extLst>
              <a:ext uri="{FF2B5EF4-FFF2-40B4-BE49-F238E27FC236}">
                <a16:creationId xmlns:a16="http://schemas.microsoft.com/office/drawing/2014/main" id="{5F39536B-0281-48DB-8DE1-D069446AF00C}"/>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216" b="12586"/>
          <a:stretch/>
        </p:blipFill>
        <p:spPr>
          <a:xfrm>
            <a:off x="1457520" y="177568"/>
            <a:ext cx="9276959" cy="3924000"/>
          </a:xfrm>
          <a:effectLst/>
        </p:spPr>
      </p:pic>
      <p:pic>
        <p:nvPicPr>
          <p:cNvPr id="3" name="Image 2" descr="Une image contenant personne, intérieur, sport, boxe&#10;&#10;Description générée automatiquement">
            <a:extLst>
              <a:ext uri="{FF2B5EF4-FFF2-40B4-BE49-F238E27FC236}">
                <a16:creationId xmlns:a16="http://schemas.microsoft.com/office/drawing/2014/main" id="{2D502580-DC90-4C81-AE8F-AC82F7AA3EB3}"/>
              </a:ext>
            </a:extLst>
          </p:cNvPr>
          <p:cNvPicPr>
            <a:picLocks noChangeAspect="1"/>
          </p:cNvPicPr>
          <p:nvPr/>
        </p:nvPicPr>
        <p:blipFill rotWithShape="1">
          <a:blip r:embed="rId3">
            <a:extLst>
              <a:ext uri="{28A0092B-C50C-407E-A947-70E740481C1C}">
                <a14:useLocalDpi xmlns:a14="http://schemas.microsoft.com/office/drawing/2010/main" val="0"/>
              </a:ext>
            </a:extLst>
          </a:blip>
          <a:srcRect t="13326" b="12500"/>
          <a:stretch/>
        </p:blipFill>
        <p:spPr>
          <a:xfrm>
            <a:off x="314659" y="4340432"/>
            <a:ext cx="5608435" cy="2340000"/>
          </a:xfrm>
          <a:prstGeom prst="rect">
            <a:avLst/>
          </a:prstGeom>
        </p:spPr>
      </p:pic>
      <p:pic>
        <p:nvPicPr>
          <p:cNvPr id="6" name="Image 5" descr="Une image contenant texte, ciel, personne, extérieur&#10;&#10;Description générée automatiquement">
            <a:extLst>
              <a:ext uri="{FF2B5EF4-FFF2-40B4-BE49-F238E27FC236}">
                <a16:creationId xmlns:a16="http://schemas.microsoft.com/office/drawing/2014/main" id="{C3167811-A67B-4842-9B3A-18DA428D3731}"/>
              </a:ext>
            </a:extLst>
          </p:cNvPr>
          <p:cNvPicPr>
            <a:picLocks noChangeAspect="1"/>
          </p:cNvPicPr>
          <p:nvPr/>
        </p:nvPicPr>
        <p:blipFill rotWithShape="1">
          <a:blip r:embed="rId4">
            <a:extLst>
              <a:ext uri="{28A0092B-C50C-407E-A947-70E740481C1C}">
                <a14:useLocalDpi xmlns:a14="http://schemas.microsoft.com/office/drawing/2010/main" val="0"/>
              </a:ext>
            </a:extLst>
          </a:blip>
          <a:srcRect t="11978" b="12204"/>
          <a:stretch/>
        </p:blipFill>
        <p:spPr>
          <a:xfrm>
            <a:off x="6268908" y="4340432"/>
            <a:ext cx="5486760" cy="2340000"/>
          </a:xfrm>
          <a:prstGeom prst="rect">
            <a:avLst/>
          </a:prstGeom>
        </p:spPr>
      </p:pic>
    </p:spTree>
    <p:extLst>
      <p:ext uri="{BB962C8B-B14F-4D97-AF65-F5344CB8AC3E}">
        <p14:creationId xmlns:p14="http://schemas.microsoft.com/office/powerpoint/2010/main" val="42533687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708F95D9-3133-41AF-AF79-098B07F92F5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63012" r="62460" b="8792"/>
          <a:stretch/>
        </p:blipFill>
        <p:spPr>
          <a:xfrm>
            <a:off x="6871232" y="5062708"/>
            <a:ext cx="3860800" cy="1631115"/>
          </a:xfrm>
        </p:spPr>
      </p:pic>
      <p:pic>
        <p:nvPicPr>
          <p:cNvPr id="7" name="Image 6">
            <a:extLst>
              <a:ext uri="{FF2B5EF4-FFF2-40B4-BE49-F238E27FC236}">
                <a16:creationId xmlns:a16="http://schemas.microsoft.com/office/drawing/2014/main" id="{03ABE378-AAAF-41F2-8DF3-7D5B31510F95}"/>
              </a:ext>
            </a:extLst>
          </p:cNvPr>
          <p:cNvPicPr>
            <a:picLocks noChangeAspect="1"/>
          </p:cNvPicPr>
          <p:nvPr/>
        </p:nvPicPr>
        <p:blipFill rotWithShape="1">
          <a:blip r:embed="rId3">
            <a:extLst>
              <a:ext uri="{28A0092B-C50C-407E-A947-70E740481C1C}">
                <a14:useLocalDpi xmlns:a14="http://schemas.microsoft.com/office/drawing/2010/main" val="0"/>
              </a:ext>
            </a:extLst>
          </a:blip>
          <a:srcRect t="63366" r="49557" b="8369"/>
          <a:stretch/>
        </p:blipFill>
        <p:spPr>
          <a:xfrm>
            <a:off x="1077196" y="5062708"/>
            <a:ext cx="5112973" cy="1611540"/>
          </a:xfrm>
          <a:prstGeom prst="rect">
            <a:avLst/>
          </a:prstGeom>
        </p:spPr>
      </p:pic>
      <p:pic>
        <p:nvPicPr>
          <p:cNvPr id="9" name="Image 8">
            <a:extLst>
              <a:ext uri="{FF2B5EF4-FFF2-40B4-BE49-F238E27FC236}">
                <a16:creationId xmlns:a16="http://schemas.microsoft.com/office/drawing/2014/main" id="{DDF3DCEC-F76D-40E5-9539-069A0CF46BF2}"/>
              </a:ext>
            </a:extLst>
          </p:cNvPr>
          <p:cNvPicPr>
            <a:picLocks noChangeAspect="1"/>
          </p:cNvPicPr>
          <p:nvPr/>
        </p:nvPicPr>
        <p:blipFill rotWithShape="1">
          <a:blip r:embed="rId4">
            <a:extLst>
              <a:ext uri="{28A0092B-C50C-407E-A947-70E740481C1C}">
                <a14:useLocalDpi xmlns:a14="http://schemas.microsoft.com/office/drawing/2010/main" val="0"/>
              </a:ext>
            </a:extLst>
          </a:blip>
          <a:srcRect t="3206" b="5999"/>
          <a:stretch/>
        </p:blipFill>
        <p:spPr>
          <a:xfrm>
            <a:off x="1734880" y="251565"/>
            <a:ext cx="8722240" cy="4454599"/>
          </a:xfrm>
          <a:prstGeom prst="rect">
            <a:avLst/>
          </a:prstGeom>
        </p:spPr>
      </p:pic>
    </p:spTree>
    <p:extLst>
      <p:ext uri="{BB962C8B-B14F-4D97-AF65-F5344CB8AC3E}">
        <p14:creationId xmlns:p14="http://schemas.microsoft.com/office/powerpoint/2010/main" val="38255645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8C206D09-FF12-4FBB-9265-93F20906E9FC}"/>
              </a:ext>
            </a:extLst>
          </p:cNvPr>
          <p:cNvPicPr>
            <a:picLocks noChangeAspect="1"/>
          </p:cNvPicPr>
          <p:nvPr/>
        </p:nvPicPr>
        <p:blipFill rotWithShape="1">
          <a:blip r:embed="rId2">
            <a:extLst>
              <a:ext uri="{28A0092B-C50C-407E-A947-70E740481C1C}">
                <a14:useLocalDpi xmlns:a14="http://schemas.microsoft.com/office/drawing/2010/main" val="0"/>
              </a:ext>
            </a:extLst>
          </a:blip>
          <a:srcRect l="65504" t="65266" r="15313" b="8365"/>
          <a:stretch/>
        </p:blipFill>
        <p:spPr>
          <a:xfrm>
            <a:off x="7738578" y="1673085"/>
            <a:ext cx="3078121" cy="2380076"/>
          </a:xfrm>
          <a:prstGeom prst="rect">
            <a:avLst/>
          </a:prstGeom>
        </p:spPr>
      </p:pic>
      <p:pic>
        <p:nvPicPr>
          <p:cNvPr id="11" name="Espace réservé du contenu 10">
            <a:extLst>
              <a:ext uri="{FF2B5EF4-FFF2-40B4-BE49-F238E27FC236}">
                <a16:creationId xmlns:a16="http://schemas.microsoft.com/office/drawing/2014/main" id="{A84E9D9D-F6E7-4524-8715-BA44E55BF46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65535" t="68057" r="15852" b="1993"/>
          <a:stretch/>
        </p:blipFill>
        <p:spPr>
          <a:xfrm>
            <a:off x="907938" y="4395453"/>
            <a:ext cx="2875302" cy="2376000"/>
          </a:xfrm>
        </p:spPr>
      </p:pic>
      <p:pic>
        <p:nvPicPr>
          <p:cNvPr id="4" name="Image 3" descr="Une image contenant texte, ciel, personne, extérieur&#10;&#10;Description générée automatiquement">
            <a:extLst>
              <a:ext uri="{FF2B5EF4-FFF2-40B4-BE49-F238E27FC236}">
                <a16:creationId xmlns:a16="http://schemas.microsoft.com/office/drawing/2014/main" id="{F0BF0A94-076F-412D-816B-3E5CC9EF42FE}"/>
              </a:ext>
            </a:extLst>
          </p:cNvPr>
          <p:cNvPicPr>
            <a:picLocks noChangeAspect="1"/>
          </p:cNvPicPr>
          <p:nvPr/>
        </p:nvPicPr>
        <p:blipFill rotWithShape="1">
          <a:blip r:embed="rId4">
            <a:extLst>
              <a:ext uri="{28A0092B-C50C-407E-A947-70E740481C1C}">
                <a14:useLocalDpi xmlns:a14="http://schemas.microsoft.com/office/drawing/2010/main" val="0"/>
              </a:ext>
            </a:extLst>
          </a:blip>
          <a:srcRect t="12306" b="12694"/>
          <a:stretch/>
        </p:blipFill>
        <p:spPr>
          <a:xfrm>
            <a:off x="2228496" y="1677169"/>
            <a:ext cx="5632002" cy="2376000"/>
          </a:xfrm>
          <a:prstGeom prst="rect">
            <a:avLst/>
          </a:prstGeom>
        </p:spPr>
      </p:pic>
      <p:pic>
        <p:nvPicPr>
          <p:cNvPr id="6" name="Image 5" descr="Une image contenant texte, personne&#10;&#10;Description générée automatiquement">
            <a:extLst>
              <a:ext uri="{FF2B5EF4-FFF2-40B4-BE49-F238E27FC236}">
                <a16:creationId xmlns:a16="http://schemas.microsoft.com/office/drawing/2014/main" id="{EE32E85B-EFC8-4B5C-AE03-2161317BA9BD}"/>
              </a:ext>
            </a:extLst>
          </p:cNvPr>
          <p:cNvPicPr>
            <a:picLocks noChangeAspect="1"/>
          </p:cNvPicPr>
          <p:nvPr/>
        </p:nvPicPr>
        <p:blipFill rotWithShape="1">
          <a:blip r:embed="rId5">
            <a:extLst>
              <a:ext uri="{28A0092B-C50C-407E-A947-70E740481C1C}">
                <a14:useLocalDpi xmlns:a14="http://schemas.microsoft.com/office/drawing/2010/main" val="0"/>
              </a:ext>
            </a:extLst>
          </a:blip>
          <a:srcRect t="12307" b="12112"/>
          <a:stretch/>
        </p:blipFill>
        <p:spPr>
          <a:xfrm>
            <a:off x="3783240" y="4399529"/>
            <a:ext cx="5579087" cy="2371924"/>
          </a:xfrm>
          <a:prstGeom prst="rect">
            <a:avLst/>
          </a:prstGeom>
        </p:spPr>
      </p:pic>
      <p:sp>
        <p:nvSpPr>
          <p:cNvPr id="2" name="ZoneTexte 1">
            <a:extLst>
              <a:ext uri="{FF2B5EF4-FFF2-40B4-BE49-F238E27FC236}">
                <a16:creationId xmlns:a16="http://schemas.microsoft.com/office/drawing/2014/main" id="{C3B35474-6850-484B-98C1-33FE3E1A6F43}"/>
              </a:ext>
            </a:extLst>
          </p:cNvPr>
          <p:cNvSpPr txBox="1"/>
          <p:nvPr/>
        </p:nvSpPr>
        <p:spPr>
          <a:xfrm>
            <a:off x="1873393" y="112919"/>
            <a:ext cx="8249920" cy="1200329"/>
          </a:xfrm>
          <a:prstGeom prst="rect">
            <a:avLst/>
          </a:prstGeom>
          <a:noFill/>
        </p:spPr>
        <p:txBody>
          <a:bodyPr wrap="square" rtlCol="0">
            <a:spAutoFit/>
          </a:bodyPr>
          <a:lstStyle/>
          <a:p>
            <a:pPr algn="ctr"/>
            <a:r>
              <a:rPr lang="fr-FR" sz="3600" dirty="0">
                <a:solidFill>
                  <a:srgbClr val="592555"/>
                </a:solidFill>
                <a:latin typeface="Avenir Next LT Pro" panose="020B0504020202020204" pitchFamily="34" charset="0"/>
              </a:rPr>
              <a:t>Visualisation des couleurs</a:t>
            </a:r>
          </a:p>
          <a:p>
            <a:pPr algn="ctr"/>
            <a:r>
              <a:rPr lang="fr-FR" sz="3600" dirty="0">
                <a:solidFill>
                  <a:srgbClr val="592555"/>
                </a:solidFill>
                <a:latin typeface="Avenir Next LT Pro" panose="020B0504020202020204" pitchFamily="34" charset="0"/>
              </a:rPr>
              <a:t> Le </a:t>
            </a:r>
            <a:r>
              <a:rPr lang="fr-FR" sz="3600" dirty="0" err="1">
                <a:solidFill>
                  <a:srgbClr val="592555"/>
                </a:solidFill>
                <a:latin typeface="Avenir Next LT Pro" panose="020B0504020202020204" pitchFamily="34" charset="0"/>
              </a:rPr>
              <a:t>vertorscope</a:t>
            </a:r>
            <a:endParaRPr lang="fr-FR" sz="3600" dirty="0">
              <a:solidFill>
                <a:srgbClr val="592555"/>
              </a:solidFill>
              <a:latin typeface="Avenir Next LT Pro" panose="020B0504020202020204" pitchFamily="34" charset="0"/>
            </a:endParaRPr>
          </a:p>
        </p:txBody>
      </p:sp>
    </p:spTree>
    <p:extLst>
      <p:ext uri="{BB962C8B-B14F-4D97-AF65-F5344CB8AC3E}">
        <p14:creationId xmlns:p14="http://schemas.microsoft.com/office/powerpoint/2010/main" val="41282416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a:extLst>
              <a:ext uri="{FF2B5EF4-FFF2-40B4-BE49-F238E27FC236}">
                <a16:creationId xmlns:a16="http://schemas.microsoft.com/office/drawing/2014/main" id="{3FB1B184-EFBD-41A1-B91A-CE256B46280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49817" t="64905" b="8198"/>
          <a:stretch/>
        </p:blipFill>
        <p:spPr>
          <a:xfrm>
            <a:off x="5884292" y="4605568"/>
            <a:ext cx="6092456" cy="1836890"/>
          </a:xfrm>
        </p:spPr>
      </p:pic>
      <p:pic>
        <p:nvPicPr>
          <p:cNvPr id="7" name="Image 6">
            <a:extLst>
              <a:ext uri="{FF2B5EF4-FFF2-40B4-BE49-F238E27FC236}">
                <a16:creationId xmlns:a16="http://schemas.microsoft.com/office/drawing/2014/main" id="{96F9CAB0-C186-4C26-97DF-622170CB3DCB}"/>
              </a:ext>
            </a:extLst>
          </p:cNvPr>
          <p:cNvPicPr>
            <a:picLocks noChangeAspect="1"/>
          </p:cNvPicPr>
          <p:nvPr/>
        </p:nvPicPr>
        <p:blipFill rotWithShape="1">
          <a:blip r:embed="rId3">
            <a:extLst>
              <a:ext uri="{28A0092B-C50C-407E-A947-70E740481C1C}">
                <a14:useLocalDpi xmlns:a14="http://schemas.microsoft.com/office/drawing/2010/main" val="0"/>
              </a:ext>
            </a:extLst>
          </a:blip>
          <a:srcRect l="50159" t="65339" b="7670"/>
          <a:stretch/>
        </p:blipFill>
        <p:spPr>
          <a:xfrm>
            <a:off x="5884292" y="1880664"/>
            <a:ext cx="6029930" cy="1836890"/>
          </a:xfrm>
          <a:prstGeom prst="rect">
            <a:avLst/>
          </a:prstGeom>
        </p:spPr>
      </p:pic>
      <p:pic>
        <p:nvPicPr>
          <p:cNvPr id="4" name="Image 3" descr="Une image contenant texte, ciel, personne, extérieur&#10;&#10;Description générée automatiquement">
            <a:extLst>
              <a:ext uri="{FF2B5EF4-FFF2-40B4-BE49-F238E27FC236}">
                <a16:creationId xmlns:a16="http://schemas.microsoft.com/office/drawing/2014/main" id="{2332874D-CBB3-4CAF-9A40-22818EE708A8}"/>
              </a:ext>
            </a:extLst>
          </p:cNvPr>
          <p:cNvPicPr>
            <a:picLocks noChangeAspect="1"/>
          </p:cNvPicPr>
          <p:nvPr/>
        </p:nvPicPr>
        <p:blipFill rotWithShape="1">
          <a:blip r:embed="rId4">
            <a:extLst>
              <a:ext uri="{28A0092B-C50C-407E-A947-70E740481C1C}">
                <a14:useLocalDpi xmlns:a14="http://schemas.microsoft.com/office/drawing/2010/main" val="0"/>
              </a:ext>
            </a:extLst>
          </a:blip>
          <a:srcRect t="12306" b="12694"/>
          <a:stretch/>
        </p:blipFill>
        <p:spPr>
          <a:xfrm>
            <a:off x="276024" y="4374196"/>
            <a:ext cx="5450985" cy="2299635"/>
          </a:xfrm>
          <a:prstGeom prst="rect">
            <a:avLst/>
          </a:prstGeom>
        </p:spPr>
      </p:pic>
      <p:pic>
        <p:nvPicPr>
          <p:cNvPr id="6" name="Image 5" descr="Une image contenant personne, intérieur, sport, boxe&#10;&#10;Description générée automatiquement">
            <a:extLst>
              <a:ext uri="{FF2B5EF4-FFF2-40B4-BE49-F238E27FC236}">
                <a16:creationId xmlns:a16="http://schemas.microsoft.com/office/drawing/2014/main" id="{83E45C2B-42D6-4C93-93D8-871E94CC5C59}"/>
              </a:ext>
            </a:extLst>
          </p:cNvPr>
          <p:cNvPicPr>
            <a:picLocks noChangeAspect="1"/>
          </p:cNvPicPr>
          <p:nvPr/>
        </p:nvPicPr>
        <p:blipFill rotWithShape="1">
          <a:blip r:embed="rId5">
            <a:extLst>
              <a:ext uri="{28A0092B-C50C-407E-A947-70E740481C1C}">
                <a14:useLocalDpi xmlns:a14="http://schemas.microsoft.com/office/drawing/2010/main" val="0"/>
              </a:ext>
            </a:extLst>
          </a:blip>
          <a:srcRect t="13326" b="12500"/>
          <a:stretch/>
        </p:blipFill>
        <p:spPr>
          <a:xfrm>
            <a:off x="277778" y="1667437"/>
            <a:ext cx="5449233" cy="2273576"/>
          </a:xfrm>
          <a:prstGeom prst="rect">
            <a:avLst/>
          </a:prstGeom>
        </p:spPr>
      </p:pic>
      <p:sp>
        <p:nvSpPr>
          <p:cNvPr id="8" name="ZoneTexte 7">
            <a:extLst>
              <a:ext uri="{FF2B5EF4-FFF2-40B4-BE49-F238E27FC236}">
                <a16:creationId xmlns:a16="http://schemas.microsoft.com/office/drawing/2014/main" id="{3F9F572F-CDEC-4849-A2F6-B431925E3B11}"/>
              </a:ext>
            </a:extLst>
          </p:cNvPr>
          <p:cNvSpPr txBox="1"/>
          <p:nvPr/>
        </p:nvSpPr>
        <p:spPr>
          <a:xfrm>
            <a:off x="1873393" y="124794"/>
            <a:ext cx="8249920" cy="1200329"/>
          </a:xfrm>
          <a:prstGeom prst="rect">
            <a:avLst/>
          </a:prstGeom>
          <a:noFill/>
        </p:spPr>
        <p:txBody>
          <a:bodyPr wrap="square" rtlCol="0">
            <a:spAutoFit/>
          </a:bodyPr>
          <a:lstStyle/>
          <a:p>
            <a:pPr algn="ctr"/>
            <a:r>
              <a:rPr lang="fr-FR" sz="3600" dirty="0">
                <a:solidFill>
                  <a:srgbClr val="592555"/>
                </a:solidFill>
                <a:latin typeface="Avenir Next LT Pro" panose="020B0504020202020204" pitchFamily="34" charset="0"/>
              </a:rPr>
              <a:t>Visualisation de la luminosité</a:t>
            </a:r>
          </a:p>
          <a:p>
            <a:pPr algn="ctr"/>
            <a:r>
              <a:rPr lang="fr-FR" sz="3600" dirty="0">
                <a:solidFill>
                  <a:srgbClr val="592555"/>
                </a:solidFill>
                <a:latin typeface="Avenir Next LT Pro" panose="020B0504020202020204" pitchFamily="34" charset="0"/>
              </a:rPr>
              <a:t>L’histogramme</a:t>
            </a:r>
          </a:p>
        </p:txBody>
      </p:sp>
    </p:spTree>
    <p:extLst>
      <p:ext uri="{BB962C8B-B14F-4D97-AF65-F5344CB8AC3E}">
        <p14:creationId xmlns:p14="http://schemas.microsoft.com/office/powerpoint/2010/main" val="360690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442D24EC-A122-4C2A-B06E-F21962D17A6F}"/>
              </a:ext>
            </a:extLst>
          </p:cNvPr>
          <p:cNvSpPr>
            <a:spLocks noGrp="1"/>
          </p:cNvSpPr>
          <p:nvPr>
            <p:ph idx="1"/>
          </p:nvPr>
        </p:nvSpPr>
        <p:spPr>
          <a:xfrm>
            <a:off x="625548" y="2456120"/>
            <a:ext cx="6551428" cy="3720842"/>
          </a:xfrm>
        </p:spPr>
        <p:txBody>
          <a:bodyPr>
            <a:normAutofit fontScale="70000" lnSpcReduction="20000"/>
          </a:bodyPr>
          <a:lstStyle/>
          <a:p>
            <a:pPr marL="0" indent="0" algn="just">
              <a:lnSpc>
                <a:spcPct val="120000"/>
              </a:lnSpc>
              <a:buNone/>
            </a:pPr>
            <a:r>
              <a:rPr lang="fr-FR" dirty="0">
                <a:solidFill>
                  <a:srgbClr val="2F1395"/>
                </a:solidFill>
                <a:latin typeface="Avenir Next LT Pro" panose="020B0504020202020204" pitchFamily="34" charset="0"/>
              </a:rPr>
              <a:t>« À l'étalonnage, on a </a:t>
            </a:r>
            <a:r>
              <a:rPr lang="fr-FR" b="1" dirty="0">
                <a:solidFill>
                  <a:srgbClr val="2F1395"/>
                </a:solidFill>
                <a:latin typeface="Avenir Next LT Pro" panose="020B0504020202020204" pitchFamily="34" charset="0"/>
              </a:rPr>
              <a:t>saturé les bleus </a:t>
            </a:r>
            <a:r>
              <a:rPr lang="fr-FR" dirty="0">
                <a:solidFill>
                  <a:srgbClr val="2F1395"/>
                </a:solidFill>
                <a:latin typeface="Avenir Next LT Pro" panose="020B0504020202020204" pitchFamily="34" charset="0"/>
              </a:rPr>
              <a:t>et désaturé d'autres couleurs pour que les bleus soient éclatants. On a saturé les chaussures de Toni pour que les bleus soient plus riches, et on a désaturé quelques-unes des autres couleurs, surtout dans le gymnase de boxe. Cela semble un peu monochrome: les rouges ne sont pas aussi vifs que les bleus. Ce bleu est une couleur centrale car c'est l'uniforme de Toni dans le gymnase de boxe et cela deviendra son uniforme à la fin. »</a:t>
            </a:r>
            <a:endParaRPr lang="fr-FR" dirty="0">
              <a:solidFill>
                <a:srgbClr val="2F1395"/>
              </a:solidFill>
              <a:highlight>
                <a:srgbClr val="FFFF00"/>
              </a:highlight>
              <a:latin typeface="Avenir Next LT Pro" panose="020B0504020202020204" pitchFamily="34" charset="0"/>
            </a:endParaRPr>
          </a:p>
        </p:txBody>
      </p:sp>
      <p:sp>
        <p:nvSpPr>
          <p:cNvPr id="6" name="Ellipse 5">
            <a:extLst>
              <a:ext uri="{FF2B5EF4-FFF2-40B4-BE49-F238E27FC236}">
                <a16:creationId xmlns:a16="http://schemas.microsoft.com/office/drawing/2014/main" id="{37BC31C9-11D7-4613-8ACD-E43629DA0AF5}"/>
              </a:ext>
            </a:extLst>
          </p:cNvPr>
          <p:cNvSpPr/>
          <p:nvPr/>
        </p:nvSpPr>
        <p:spPr>
          <a:xfrm>
            <a:off x="7697972" y="409353"/>
            <a:ext cx="4029739" cy="4093535"/>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w="19050">
            <a:solidFill>
              <a:srgbClr val="2F13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2F1395"/>
              </a:solidFill>
            </a:endParaRPr>
          </a:p>
        </p:txBody>
      </p:sp>
    </p:spTree>
    <p:extLst>
      <p:ext uri="{BB962C8B-B14F-4D97-AF65-F5344CB8AC3E}">
        <p14:creationId xmlns:p14="http://schemas.microsoft.com/office/powerpoint/2010/main" val="2836248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E05FE3EA-2172-4576-B295-9BD71A465B7C}"/>
              </a:ext>
            </a:extLst>
          </p:cNvPr>
          <p:cNvSpPr>
            <a:spLocks noGrp="1"/>
          </p:cNvSpPr>
          <p:nvPr>
            <p:ph idx="1"/>
          </p:nvPr>
        </p:nvSpPr>
        <p:spPr>
          <a:xfrm>
            <a:off x="834472" y="101600"/>
            <a:ext cx="10515600" cy="1552576"/>
          </a:xfrm>
        </p:spPr>
        <p:txBody>
          <a:bodyPr>
            <a:normAutofit/>
          </a:bodyPr>
          <a:lstStyle/>
          <a:p>
            <a:pPr marL="0" indent="0">
              <a:buNone/>
            </a:pPr>
            <a:endParaRPr lang="fr-FR" sz="4400" dirty="0">
              <a:solidFill>
                <a:schemeClr val="bg2"/>
              </a:solidFill>
              <a:latin typeface="Avenir Next LT Pro" panose="020B0504020202020204" pitchFamily="34" charset="0"/>
            </a:endParaRPr>
          </a:p>
          <a:p>
            <a:pPr marL="0" indent="0" algn="ctr">
              <a:buNone/>
            </a:pPr>
            <a:r>
              <a:rPr lang="fr-FR" sz="3200" dirty="0">
                <a:solidFill>
                  <a:srgbClr val="2F1395"/>
                </a:solidFill>
                <a:latin typeface="Avenir Next LT Pro" panose="020B0504020202020204" pitchFamily="34" charset="0"/>
              </a:rPr>
              <a:t>Extrait n°3 : La scène d’ouverture</a:t>
            </a:r>
          </a:p>
          <a:p>
            <a:pPr marL="0" indent="0">
              <a:buNone/>
            </a:pPr>
            <a:endParaRPr lang="fr-FR" sz="3200" dirty="0">
              <a:solidFill>
                <a:schemeClr val="bg2"/>
              </a:solidFill>
              <a:latin typeface="Avenir Next LT Pro" panose="020B0504020202020204" pitchFamily="34" charset="0"/>
            </a:endParaRPr>
          </a:p>
        </p:txBody>
      </p:sp>
      <p:pic>
        <p:nvPicPr>
          <p:cNvPr id="4" name="Image 3" descr="Une image contenant personne, sport&#10;&#10;Description générée automatiquement">
            <a:extLst>
              <a:ext uri="{FF2B5EF4-FFF2-40B4-BE49-F238E27FC236}">
                <a16:creationId xmlns:a16="http://schemas.microsoft.com/office/drawing/2014/main" id="{D8B5ED25-F0B9-4209-8409-46D80F1527CA}"/>
              </a:ext>
            </a:extLst>
          </p:cNvPr>
          <p:cNvPicPr>
            <a:picLocks noChangeAspect="1"/>
          </p:cNvPicPr>
          <p:nvPr/>
        </p:nvPicPr>
        <p:blipFill rotWithShape="1">
          <a:blip r:embed="rId2">
            <a:extLst>
              <a:ext uri="{28A0092B-C50C-407E-A947-70E740481C1C}">
                <a14:useLocalDpi xmlns:a14="http://schemas.microsoft.com/office/drawing/2010/main" val="0"/>
              </a:ext>
            </a:extLst>
          </a:blip>
          <a:srcRect t="13137" b="13194"/>
          <a:stretch/>
        </p:blipFill>
        <p:spPr>
          <a:xfrm>
            <a:off x="619141" y="2031999"/>
            <a:ext cx="10946262" cy="4536000"/>
          </a:xfrm>
          <a:prstGeom prst="rect">
            <a:avLst/>
          </a:prstGeom>
        </p:spPr>
      </p:pic>
    </p:spTree>
    <p:extLst>
      <p:ext uri="{BB962C8B-B14F-4D97-AF65-F5344CB8AC3E}">
        <p14:creationId xmlns:p14="http://schemas.microsoft.com/office/powerpoint/2010/main" val="2230958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627B57-19EC-4DBB-B3CB-75B94AAF7620}"/>
              </a:ext>
            </a:extLst>
          </p:cNvPr>
          <p:cNvSpPr>
            <a:spLocks noGrp="1"/>
          </p:cNvSpPr>
          <p:nvPr>
            <p:ph type="title"/>
          </p:nvPr>
        </p:nvSpPr>
        <p:spPr>
          <a:xfrm>
            <a:off x="2247899" y="285848"/>
            <a:ext cx="7696200" cy="1090613"/>
          </a:xfrm>
          <a:effectLst>
            <a:glow rad="101600">
              <a:schemeClr val="accent1">
                <a:lumMod val="40000"/>
                <a:lumOff val="60000"/>
                <a:alpha val="60000"/>
              </a:schemeClr>
            </a:glow>
          </a:effectLst>
        </p:spPr>
        <p:txBody>
          <a:bodyPr>
            <a:normAutofit fontScale="90000"/>
          </a:bodyPr>
          <a:lstStyle/>
          <a:p>
            <a:pPr algn="ctr"/>
            <a:r>
              <a:rPr lang="fr-FR" i="1" dirty="0">
                <a:solidFill>
                  <a:srgbClr val="2F1395"/>
                </a:solidFill>
                <a:effectLst>
                  <a:glow rad="101600">
                    <a:schemeClr val="accent1">
                      <a:lumMod val="40000"/>
                      <a:lumOff val="60000"/>
                      <a:alpha val="60000"/>
                    </a:schemeClr>
                  </a:glow>
                </a:effectLst>
                <a:latin typeface="Avenir Next LT Pro" panose="020B0504020202020204" pitchFamily="34" charset="0"/>
              </a:rPr>
              <a:t>« Stop </a:t>
            </a:r>
            <a:r>
              <a:rPr lang="fr-FR" i="1" dirty="0" err="1">
                <a:solidFill>
                  <a:srgbClr val="2F1395"/>
                </a:solidFill>
                <a:effectLst>
                  <a:glow rad="101600">
                    <a:schemeClr val="accent1">
                      <a:lumMod val="40000"/>
                      <a:lumOff val="60000"/>
                      <a:alpha val="60000"/>
                    </a:schemeClr>
                  </a:glow>
                </a:effectLst>
                <a:latin typeface="Avenir Next LT Pro" panose="020B0504020202020204" pitchFamily="34" charset="0"/>
              </a:rPr>
              <a:t>thinking</a:t>
            </a:r>
            <a:r>
              <a:rPr lang="fr-FR" i="1" dirty="0">
                <a:solidFill>
                  <a:srgbClr val="2F1395"/>
                </a:solidFill>
                <a:effectLst>
                  <a:glow rad="101600">
                    <a:schemeClr val="accent1">
                      <a:lumMod val="40000"/>
                      <a:lumOff val="60000"/>
                      <a:alpha val="60000"/>
                    </a:schemeClr>
                  </a:glow>
                </a:effectLst>
                <a:latin typeface="Avenir Next LT Pro" panose="020B0504020202020204" pitchFamily="34" charset="0"/>
              </a:rPr>
              <a:t> like an </a:t>
            </a:r>
            <a:r>
              <a:rPr lang="fr-FR" i="1" dirty="0" err="1">
                <a:solidFill>
                  <a:srgbClr val="2F1395"/>
                </a:solidFill>
                <a:effectLst>
                  <a:glow rad="101600">
                    <a:schemeClr val="accent1">
                      <a:lumMod val="40000"/>
                      <a:lumOff val="60000"/>
                      <a:alpha val="60000"/>
                    </a:schemeClr>
                  </a:glow>
                </a:effectLst>
                <a:latin typeface="Avenir Next LT Pro" panose="020B0504020202020204" pitchFamily="34" charset="0"/>
              </a:rPr>
              <a:t>individual</a:t>
            </a:r>
            <a:r>
              <a:rPr lang="fr-FR" i="1" dirty="0">
                <a:solidFill>
                  <a:srgbClr val="2F1395"/>
                </a:solidFill>
                <a:effectLst>
                  <a:glow rad="101600">
                    <a:schemeClr val="accent1">
                      <a:lumMod val="40000"/>
                      <a:lumOff val="60000"/>
                      <a:alpha val="60000"/>
                    </a:schemeClr>
                  </a:glow>
                </a:effectLst>
                <a:latin typeface="Avenir Next LT Pro" panose="020B0504020202020204" pitchFamily="34" charset="0"/>
              </a:rPr>
              <a:t> and start </a:t>
            </a:r>
            <a:r>
              <a:rPr lang="fr-FR" i="1" dirty="0" err="1">
                <a:solidFill>
                  <a:srgbClr val="2F1395"/>
                </a:solidFill>
                <a:effectLst>
                  <a:glow rad="101600">
                    <a:schemeClr val="accent1">
                      <a:lumMod val="40000"/>
                      <a:lumOff val="60000"/>
                      <a:alpha val="60000"/>
                    </a:schemeClr>
                  </a:glow>
                </a:effectLst>
                <a:latin typeface="Avenir Next LT Pro" panose="020B0504020202020204" pitchFamily="34" charset="0"/>
              </a:rPr>
              <a:t>thinking</a:t>
            </a:r>
            <a:r>
              <a:rPr lang="fr-FR" i="1" dirty="0">
                <a:solidFill>
                  <a:srgbClr val="2F1395"/>
                </a:solidFill>
                <a:effectLst>
                  <a:glow rad="101600">
                    <a:schemeClr val="accent1">
                      <a:lumMod val="40000"/>
                      <a:lumOff val="60000"/>
                      <a:alpha val="60000"/>
                    </a:schemeClr>
                  </a:glow>
                </a:effectLst>
                <a:latin typeface="Avenir Next LT Pro" panose="020B0504020202020204" pitchFamily="34" charset="0"/>
              </a:rPr>
              <a:t> like a team »</a:t>
            </a:r>
          </a:p>
        </p:txBody>
      </p:sp>
      <p:pic>
        <p:nvPicPr>
          <p:cNvPr id="5" name="Espace réservé du contenu 4" descr="Une image contenant personne, intérieur, femme, table&#10;&#10;Description générée automatiquement">
            <a:extLst>
              <a:ext uri="{FF2B5EF4-FFF2-40B4-BE49-F238E27FC236}">
                <a16:creationId xmlns:a16="http://schemas.microsoft.com/office/drawing/2014/main" id="{74A1C71D-314A-4A15-81C8-EF7D11C04D9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113" b="11930"/>
          <a:stretch/>
        </p:blipFill>
        <p:spPr>
          <a:xfrm>
            <a:off x="695999" y="1957724"/>
            <a:ext cx="10800000" cy="4614428"/>
          </a:xfrm>
          <a:effectLst/>
        </p:spPr>
      </p:pic>
    </p:spTree>
    <p:extLst>
      <p:ext uri="{BB962C8B-B14F-4D97-AF65-F5344CB8AC3E}">
        <p14:creationId xmlns:p14="http://schemas.microsoft.com/office/powerpoint/2010/main" val="2306798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texte, personne, sport, sport athlétique&#10;&#10;Description générée automatiquement">
            <a:extLst>
              <a:ext uri="{FF2B5EF4-FFF2-40B4-BE49-F238E27FC236}">
                <a16:creationId xmlns:a16="http://schemas.microsoft.com/office/drawing/2014/main" id="{E421CD42-1D3F-4796-BA02-27E4DECBEE7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290" b="12266"/>
          <a:stretch/>
        </p:blipFill>
        <p:spPr>
          <a:xfrm>
            <a:off x="402940" y="269918"/>
            <a:ext cx="5514053" cy="2340000"/>
          </a:xfrm>
        </p:spPr>
      </p:pic>
      <p:pic>
        <p:nvPicPr>
          <p:cNvPr id="7" name="Image 6" descr="Une image contenant texte, personne, intérieur, sport&#10;&#10;Description générée automatiquement">
            <a:extLst>
              <a:ext uri="{FF2B5EF4-FFF2-40B4-BE49-F238E27FC236}">
                <a16:creationId xmlns:a16="http://schemas.microsoft.com/office/drawing/2014/main" id="{884E531A-23CF-4C72-B105-3444B880494D}"/>
              </a:ext>
            </a:extLst>
          </p:cNvPr>
          <p:cNvPicPr>
            <a:picLocks noChangeAspect="1"/>
          </p:cNvPicPr>
          <p:nvPr/>
        </p:nvPicPr>
        <p:blipFill rotWithShape="1">
          <a:blip r:embed="rId3">
            <a:extLst>
              <a:ext uri="{28A0092B-C50C-407E-A947-70E740481C1C}">
                <a14:useLocalDpi xmlns:a14="http://schemas.microsoft.com/office/drawing/2010/main" val="0"/>
              </a:ext>
            </a:extLst>
          </a:blip>
          <a:srcRect t="12339" b="12135"/>
          <a:stretch/>
        </p:blipFill>
        <p:spPr>
          <a:xfrm>
            <a:off x="6275009" y="269918"/>
            <a:ext cx="5496451" cy="2335059"/>
          </a:xfrm>
          <a:prstGeom prst="rect">
            <a:avLst/>
          </a:prstGeom>
        </p:spPr>
      </p:pic>
      <p:pic>
        <p:nvPicPr>
          <p:cNvPr id="9" name="Image 8" descr="Une image contenant texte, personne, intérieur, homme&#10;&#10;Description générée automatiquement">
            <a:extLst>
              <a:ext uri="{FF2B5EF4-FFF2-40B4-BE49-F238E27FC236}">
                <a16:creationId xmlns:a16="http://schemas.microsoft.com/office/drawing/2014/main" id="{C8658DF7-8107-4833-B975-7DCA85CE2137}"/>
              </a:ext>
            </a:extLst>
          </p:cNvPr>
          <p:cNvPicPr>
            <a:picLocks noChangeAspect="1"/>
          </p:cNvPicPr>
          <p:nvPr/>
        </p:nvPicPr>
        <p:blipFill rotWithShape="1">
          <a:blip r:embed="rId4">
            <a:extLst>
              <a:ext uri="{28A0092B-C50C-407E-A947-70E740481C1C}">
                <a14:useLocalDpi xmlns:a14="http://schemas.microsoft.com/office/drawing/2010/main" val="0"/>
              </a:ext>
            </a:extLst>
          </a:blip>
          <a:srcRect t="12691" b="12393"/>
          <a:stretch/>
        </p:blipFill>
        <p:spPr>
          <a:xfrm>
            <a:off x="1669912" y="2857782"/>
            <a:ext cx="8852176" cy="3730300"/>
          </a:xfrm>
          <a:prstGeom prst="rect">
            <a:avLst/>
          </a:prstGeom>
        </p:spPr>
      </p:pic>
    </p:spTree>
    <p:extLst>
      <p:ext uri="{BB962C8B-B14F-4D97-AF65-F5344CB8AC3E}">
        <p14:creationId xmlns:p14="http://schemas.microsoft.com/office/powerpoint/2010/main" val="10745648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Espace réservé du contenu 8" descr="Une image contenant plancher, intérieur, personne, groupe&#10;&#10;Description générée automatiquement">
            <a:extLst>
              <a:ext uri="{FF2B5EF4-FFF2-40B4-BE49-F238E27FC236}">
                <a16:creationId xmlns:a16="http://schemas.microsoft.com/office/drawing/2014/main" id="{B4487709-615A-47D6-B15F-7AD56B038E51}"/>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627" b="12322"/>
          <a:stretch/>
        </p:blipFill>
        <p:spPr>
          <a:xfrm>
            <a:off x="593035" y="1190847"/>
            <a:ext cx="11005929" cy="4646271"/>
          </a:xfrm>
        </p:spPr>
      </p:pic>
    </p:spTree>
    <p:extLst>
      <p:ext uri="{BB962C8B-B14F-4D97-AF65-F5344CB8AC3E}">
        <p14:creationId xmlns:p14="http://schemas.microsoft.com/office/powerpoint/2010/main" val="234210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5B2A8896-C0AE-4E4E-94AF-DCAEA4D1AB51}"/>
              </a:ext>
            </a:extLst>
          </p:cNvPr>
          <p:cNvSpPr>
            <a:spLocks noGrp="1"/>
          </p:cNvSpPr>
          <p:nvPr>
            <p:ph idx="1"/>
          </p:nvPr>
        </p:nvSpPr>
        <p:spPr>
          <a:xfrm>
            <a:off x="838200" y="517492"/>
            <a:ext cx="10515600" cy="822572"/>
          </a:xfrm>
        </p:spPr>
        <p:txBody>
          <a:bodyPr/>
          <a:lstStyle/>
          <a:p>
            <a:pPr marL="0" indent="0" algn="ctr">
              <a:buNone/>
            </a:pPr>
            <a:r>
              <a:rPr lang="fr-FR" sz="2800" dirty="0">
                <a:solidFill>
                  <a:srgbClr val="2F1395"/>
                </a:solidFill>
                <a:latin typeface="Avenir Next LT Pro" panose="020B0504020202020204" pitchFamily="34" charset="0"/>
              </a:rPr>
              <a:t>Extrait n°4 : </a:t>
            </a:r>
            <a:r>
              <a:rPr lang="fr-FR" dirty="0">
                <a:solidFill>
                  <a:srgbClr val="2F1395"/>
                </a:solidFill>
                <a:latin typeface="Avenir Next LT Pro" panose="020B0504020202020204" pitchFamily="34" charset="0"/>
              </a:rPr>
              <a:t>S</a:t>
            </a:r>
            <a:r>
              <a:rPr lang="fr-FR" sz="2800" dirty="0">
                <a:solidFill>
                  <a:srgbClr val="2F1395"/>
                </a:solidFill>
                <a:latin typeface="Avenir Next LT Pro" panose="020B0504020202020204" pitchFamily="34" charset="0"/>
              </a:rPr>
              <a:t>cène de la passerelle</a:t>
            </a:r>
          </a:p>
          <a:p>
            <a:endParaRPr lang="fr-FR" dirty="0"/>
          </a:p>
        </p:txBody>
      </p:sp>
      <p:pic>
        <p:nvPicPr>
          <p:cNvPr id="5" name="Image 4" descr="Une image contenant texte&#10;&#10;Description générée automatiquement">
            <a:extLst>
              <a:ext uri="{FF2B5EF4-FFF2-40B4-BE49-F238E27FC236}">
                <a16:creationId xmlns:a16="http://schemas.microsoft.com/office/drawing/2014/main" id="{84E05C8F-4774-42AE-B85D-FC077E5EC742}"/>
              </a:ext>
            </a:extLst>
          </p:cNvPr>
          <p:cNvPicPr>
            <a:picLocks noChangeAspect="1"/>
          </p:cNvPicPr>
          <p:nvPr/>
        </p:nvPicPr>
        <p:blipFill rotWithShape="1">
          <a:blip r:embed="rId2">
            <a:extLst>
              <a:ext uri="{28A0092B-C50C-407E-A947-70E740481C1C}">
                <a14:useLocalDpi xmlns:a14="http://schemas.microsoft.com/office/drawing/2010/main" val="0"/>
              </a:ext>
            </a:extLst>
          </a:blip>
          <a:srcRect t="12392" b="12067"/>
          <a:stretch/>
        </p:blipFill>
        <p:spPr>
          <a:xfrm>
            <a:off x="677942" y="1644733"/>
            <a:ext cx="10675858" cy="4536374"/>
          </a:xfrm>
          <a:prstGeom prst="rect">
            <a:avLst/>
          </a:prstGeom>
        </p:spPr>
      </p:pic>
    </p:spTree>
    <p:extLst>
      <p:ext uri="{BB962C8B-B14F-4D97-AF65-F5344CB8AC3E}">
        <p14:creationId xmlns:p14="http://schemas.microsoft.com/office/powerpoint/2010/main" val="2770472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extérieur&#10;&#10;Description générée automatiquement">
            <a:extLst>
              <a:ext uri="{FF2B5EF4-FFF2-40B4-BE49-F238E27FC236}">
                <a16:creationId xmlns:a16="http://schemas.microsoft.com/office/drawing/2014/main" id="{CE383F45-D35C-4E76-8C33-59FDF61D69F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123" b="13070"/>
          <a:stretch/>
        </p:blipFill>
        <p:spPr>
          <a:xfrm>
            <a:off x="773124" y="50049"/>
            <a:ext cx="4791086" cy="2016000"/>
          </a:xfrm>
        </p:spPr>
      </p:pic>
      <p:pic>
        <p:nvPicPr>
          <p:cNvPr id="9" name="Image 8" descr="Une image contenant personne, extérieur, escalier&#10;&#10;Description générée automatiquement">
            <a:extLst>
              <a:ext uri="{FF2B5EF4-FFF2-40B4-BE49-F238E27FC236}">
                <a16:creationId xmlns:a16="http://schemas.microsoft.com/office/drawing/2014/main" id="{9D263323-3427-4A50-A9B9-2BD9B0E68439}"/>
              </a:ext>
            </a:extLst>
          </p:cNvPr>
          <p:cNvPicPr>
            <a:picLocks noChangeAspect="1"/>
          </p:cNvPicPr>
          <p:nvPr/>
        </p:nvPicPr>
        <p:blipFill rotWithShape="1">
          <a:blip r:embed="rId3">
            <a:extLst>
              <a:ext uri="{28A0092B-C50C-407E-A947-70E740481C1C}">
                <a14:useLocalDpi xmlns:a14="http://schemas.microsoft.com/office/drawing/2010/main" val="0"/>
              </a:ext>
            </a:extLst>
          </a:blip>
          <a:srcRect t="12130" b="12752"/>
          <a:stretch/>
        </p:blipFill>
        <p:spPr>
          <a:xfrm>
            <a:off x="793060" y="2275302"/>
            <a:ext cx="4771150" cy="2016000"/>
          </a:xfrm>
          <a:prstGeom prst="rect">
            <a:avLst/>
          </a:prstGeom>
        </p:spPr>
      </p:pic>
      <p:pic>
        <p:nvPicPr>
          <p:cNvPr id="11" name="Image 10" descr="Une image contenant bâtiment&#10;&#10;Description générée automatiquement">
            <a:extLst>
              <a:ext uri="{FF2B5EF4-FFF2-40B4-BE49-F238E27FC236}">
                <a16:creationId xmlns:a16="http://schemas.microsoft.com/office/drawing/2014/main" id="{EF458181-D580-4459-9E76-227D23F46802}"/>
              </a:ext>
            </a:extLst>
          </p:cNvPr>
          <p:cNvPicPr>
            <a:picLocks noChangeAspect="1"/>
          </p:cNvPicPr>
          <p:nvPr/>
        </p:nvPicPr>
        <p:blipFill rotWithShape="1">
          <a:blip r:embed="rId4">
            <a:extLst>
              <a:ext uri="{28A0092B-C50C-407E-A947-70E740481C1C}">
                <a14:useLocalDpi xmlns:a14="http://schemas.microsoft.com/office/drawing/2010/main" val="0"/>
              </a:ext>
            </a:extLst>
          </a:blip>
          <a:srcRect t="11832" b="11910"/>
          <a:stretch/>
        </p:blipFill>
        <p:spPr>
          <a:xfrm>
            <a:off x="786775" y="4500556"/>
            <a:ext cx="4783719" cy="2052000"/>
          </a:xfrm>
          <a:prstGeom prst="rect">
            <a:avLst/>
          </a:prstGeom>
        </p:spPr>
      </p:pic>
      <p:pic>
        <p:nvPicPr>
          <p:cNvPr id="13" name="Image 12">
            <a:extLst>
              <a:ext uri="{FF2B5EF4-FFF2-40B4-BE49-F238E27FC236}">
                <a16:creationId xmlns:a16="http://schemas.microsoft.com/office/drawing/2014/main" id="{A0A08274-B1AD-4A76-9A14-2A90C804AA44}"/>
              </a:ext>
            </a:extLst>
          </p:cNvPr>
          <p:cNvPicPr>
            <a:picLocks noChangeAspect="1"/>
          </p:cNvPicPr>
          <p:nvPr/>
        </p:nvPicPr>
        <p:blipFill rotWithShape="1">
          <a:blip r:embed="rId5">
            <a:extLst>
              <a:ext uri="{28A0092B-C50C-407E-A947-70E740481C1C}">
                <a14:useLocalDpi xmlns:a14="http://schemas.microsoft.com/office/drawing/2010/main" val="0"/>
              </a:ext>
            </a:extLst>
          </a:blip>
          <a:srcRect t="13129" b="11882"/>
          <a:stretch/>
        </p:blipFill>
        <p:spPr>
          <a:xfrm>
            <a:off x="6845627" y="2239302"/>
            <a:ext cx="4864632" cy="2052000"/>
          </a:xfrm>
          <a:prstGeom prst="rect">
            <a:avLst/>
          </a:prstGeom>
        </p:spPr>
      </p:pic>
      <p:pic>
        <p:nvPicPr>
          <p:cNvPr id="17" name="Image 16" descr="Une image contenant personne&#10;&#10;Description générée automatiquement">
            <a:extLst>
              <a:ext uri="{FF2B5EF4-FFF2-40B4-BE49-F238E27FC236}">
                <a16:creationId xmlns:a16="http://schemas.microsoft.com/office/drawing/2014/main" id="{9AB1C79E-BDE1-450D-B160-C27A9771C575}"/>
              </a:ext>
            </a:extLst>
          </p:cNvPr>
          <p:cNvPicPr>
            <a:picLocks noChangeAspect="1"/>
          </p:cNvPicPr>
          <p:nvPr/>
        </p:nvPicPr>
        <p:blipFill rotWithShape="1">
          <a:blip r:embed="rId6">
            <a:extLst>
              <a:ext uri="{28A0092B-C50C-407E-A947-70E740481C1C}">
                <a14:useLocalDpi xmlns:a14="http://schemas.microsoft.com/office/drawing/2010/main" val="0"/>
              </a:ext>
            </a:extLst>
          </a:blip>
          <a:srcRect t="12275" b="12207"/>
          <a:stretch/>
        </p:blipFill>
        <p:spPr>
          <a:xfrm>
            <a:off x="6879697" y="-35965"/>
            <a:ext cx="4830562" cy="2052000"/>
          </a:xfrm>
          <a:prstGeom prst="rect">
            <a:avLst/>
          </a:prstGeom>
        </p:spPr>
      </p:pic>
      <p:pic>
        <p:nvPicPr>
          <p:cNvPr id="19" name="Image 18" descr="Une image contenant personne&#10;&#10;Description générée automatiquement">
            <a:extLst>
              <a:ext uri="{FF2B5EF4-FFF2-40B4-BE49-F238E27FC236}">
                <a16:creationId xmlns:a16="http://schemas.microsoft.com/office/drawing/2014/main" id="{1A35B5BF-1E7E-484D-A733-65FA4EFADB67}"/>
              </a:ext>
            </a:extLst>
          </p:cNvPr>
          <p:cNvPicPr>
            <a:picLocks noChangeAspect="1"/>
          </p:cNvPicPr>
          <p:nvPr/>
        </p:nvPicPr>
        <p:blipFill rotWithShape="1">
          <a:blip r:embed="rId7">
            <a:extLst>
              <a:ext uri="{28A0092B-C50C-407E-A947-70E740481C1C}">
                <a14:useLocalDpi xmlns:a14="http://schemas.microsoft.com/office/drawing/2010/main" val="0"/>
              </a:ext>
            </a:extLst>
          </a:blip>
          <a:srcRect t="13133" b="11978"/>
          <a:stretch/>
        </p:blipFill>
        <p:spPr>
          <a:xfrm>
            <a:off x="6845627" y="4500556"/>
            <a:ext cx="4871127" cy="2052000"/>
          </a:xfrm>
          <a:prstGeom prst="rect">
            <a:avLst/>
          </a:prstGeom>
        </p:spPr>
      </p:pic>
      <p:sp>
        <p:nvSpPr>
          <p:cNvPr id="20" name="ZoneTexte 19">
            <a:extLst>
              <a:ext uri="{FF2B5EF4-FFF2-40B4-BE49-F238E27FC236}">
                <a16:creationId xmlns:a16="http://schemas.microsoft.com/office/drawing/2014/main" id="{DB79EDB1-D572-450F-A71F-65C964CD765A}"/>
              </a:ext>
            </a:extLst>
          </p:cNvPr>
          <p:cNvSpPr txBox="1"/>
          <p:nvPr/>
        </p:nvSpPr>
        <p:spPr>
          <a:xfrm>
            <a:off x="241530" y="3921970"/>
            <a:ext cx="467429" cy="369332"/>
          </a:xfrm>
          <a:prstGeom prst="rect">
            <a:avLst/>
          </a:prstGeom>
          <a:noFill/>
        </p:spPr>
        <p:txBody>
          <a:bodyPr wrap="square" rtlCol="0">
            <a:spAutoFit/>
          </a:bodyPr>
          <a:lstStyle/>
          <a:p>
            <a:r>
              <a:rPr lang="fr-FR" dirty="0"/>
              <a:t>2</a:t>
            </a:r>
          </a:p>
        </p:txBody>
      </p:sp>
      <p:sp>
        <p:nvSpPr>
          <p:cNvPr id="21" name="ZoneTexte 20">
            <a:extLst>
              <a:ext uri="{FF2B5EF4-FFF2-40B4-BE49-F238E27FC236}">
                <a16:creationId xmlns:a16="http://schemas.microsoft.com/office/drawing/2014/main" id="{54BEF79A-B376-4175-A596-BE30DD20391F}"/>
              </a:ext>
            </a:extLst>
          </p:cNvPr>
          <p:cNvSpPr txBox="1"/>
          <p:nvPr/>
        </p:nvSpPr>
        <p:spPr>
          <a:xfrm>
            <a:off x="241529" y="1696717"/>
            <a:ext cx="467429" cy="369332"/>
          </a:xfrm>
          <a:prstGeom prst="rect">
            <a:avLst/>
          </a:prstGeom>
          <a:noFill/>
        </p:spPr>
        <p:txBody>
          <a:bodyPr wrap="square" rtlCol="0">
            <a:spAutoFit/>
          </a:bodyPr>
          <a:lstStyle/>
          <a:p>
            <a:r>
              <a:rPr lang="fr-FR" dirty="0"/>
              <a:t>1</a:t>
            </a:r>
          </a:p>
        </p:txBody>
      </p:sp>
      <p:sp>
        <p:nvSpPr>
          <p:cNvPr id="22" name="ZoneTexte 21">
            <a:extLst>
              <a:ext uri="{FF2B5EF4-FFF2-40B4-BE49-F238E27FC236}">
                <a16:creationId xmlns:a16="http://schemas.microsoft.com/office/drawing/2014/main" id="{621816A0-59EB-475C-952E-D9F524180604}"/>
              </a:ext>
            </a:extLst>
          </p:cNvPr>
          <p:cNvSpPr txBox="1"/>
          <p:nvPr/>
        </p:nvSpPr>
        <p:spPr>
          <a:xfrm>
            <a:off x="241531" y="6105797"/>
            <a:ext cx="467429" cy="369332"/>
          </a:xfrm>
          <a:prstGeom prst="rect">
            <a:avLst/>
          </a:prstGeom>
          <a:noFill/>
        </p:spPr>
        <p:txBody>
          <a:bodyPr wrap="square" rtlCol="0">
            <a:spAutoFit/>
          </a:bodyPr>
          <a:lstStyle/>
          <a:p>
            <a:r>
              <a:rPr lang="fr-FR" dirty="0"/>
              <a:t>3</a:t>
            </a:r>
          </a:p>
        </p:txBody>
      </p:sp>
      <p:sp>
        <p:nvSpPr>
          <p:cNvPr id="23" name="ZoneTexte 22">
            <a:extLst>
              <a:ext uri="{FF2B5EF4-FFF2-40B4-BE49-F238E27FC236}">
                <a16:creationId xmlns:a16="http://schemas.microsoft.com/office/drawing/2014/main" id="{1CB18257-CBCB-4DB5-B96F-D302F54732E8}"/>
              </a:ext>
            </a:extLst>
          </p:cNvPr>
          <p:cNvSpPr txBox="1"/>
          <p:nvPr/>
        </p:nvSpPr>
        <p:spPr>
          <a:xfrm>
            <a:off x="6378198" y="1696717"/>
            <a:ext cx="467429" cy="369332"/>
          </a:xfrm>
          <a:prstGeom prst="rect">
            <a:avLst/>
          </a:prstGeom>
          <a:noFill/>
        </p:spPr>
        <p:txBody>
          <a:bodyPr wrap="square" rtlCol="0">
            <a:spAutoFit/>
          </a:bodyPr>
          <a:lstStyle/>
          <a:p>
            <a:r>
              <a:rPr lang="fr-FR" dirty="0"/>
              <a:t>4</a:t>
            </a:r>
          </a:p>
        </p:txBody>
      </p:sp>
      <p:sp>
        <p:nvSpPr>
          <p:cNvPr id="24" name="ZoneTexte 23">
            <a:extLst>
              <a:ext uri="{FF2B5EF4-FFF2-40B4-BE49-F238E27FC236}">
                <a16:creationId xmlns:a16="http://schemas.microsoft.com/office/drawing/2014/main" id="{32C44B5C-CDD0-4B29-A820-2C8E8359EBDE}"/>
              </a:ext>
            </a:extLst>
          </p:cNvPr>
          <p:cNvSpPr txBox="1"/>
          <p:nvPr/>
        </p:nvSpPr>
        <p:spPr>
          <a:xfrm>
            <a:off x="6378197" y="3921970"/>
            <a:ext cx="467429" cy="369332"/>
          </a:xfrm>
          <a:prstGeom prst="rect">
            <a:avLst/>
          </a:prstGeom>
          <a:noFill/>
        </p:spPr>
        <p:txBody>
          <a:bodyPr wrap="square" rtlCol="0">
            <a:spAutoFit/>
          </a:bodyPr>
          <a:lstStyle/>
          <a:p>
            <a:r>
              <a:rPr lang="fr-FR" dirty="0"/>
              <a:t>5</a:t>
            </a:r>
          </a:p>
        </p:txBody>
      </p:sp>
      <p:sp>
        <p:nvSpPr>
          <p:cNvPr id="25" name="ZoneTexte 24">
            <a:extLst>
              <a:ext uri="{FF2B5EF4-FFF2-40B4-BE49-F238E27FC236}">
                <a16:creationId xmlns:a16="http://schemas.microsoft.com/office/drawing/2014/main" id="{4AAD9464-5E09-4370-BEDF-CDA27572B2B2}"/>
              </a:ext>
            </a:extLst>
          </p:cNvPr>
          <p:cNvSpPr txBox="1"/>
          <p:nvPr/>
        </p:nvSpPr>
        <p:spPr>
          <a:xfrm>
            <a:off x="6378196" y="6183224"/>
            <a:ext cx="467429" cy="369332"/>
          </a:xfrm>
          <a:prstGeom prst="rect">
            <a:avLst/>
          </a:prstGeom>
          <a:noFill/>
        </p:spPr>
        <p:txBody>
          <a:bodyPr wrap="square" rtlCol="0">
            <a:spAutoFit/>
          </a:bodyPr>
          <a:lstStyle/>
          <a:p>
            <a:r>
              <a:rPr lang="fr-FR" dirty="0"/>
              <a:t>6</a:t>
            </a:r>
          </a:p>
        </p:txBody>
      </p:sp>
    </p:spTree>
    <p:extLst>
      <p:ext uri="{BB962C8B-B14F-4D97-AF65-F5344CB8AC3E}">
        <p14:creationId xmlns:p14="http://schemas.microsoft.com/office/powerpoint/2010/main" val="1785830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Espace réservé du contenu 4" descr="Une image contenant texte, intérieur&#10;&#10;Description générée automatiquement">
            <a:extLst>
              <a:ext uri="{FF2B5EF4-FFF2-40B4-BE49-F238E27FC236}">
                <a16:creationId xmlns:a16="http://schemas.microsoft.com/office/drawing/2014/main" id="{048DB319-0FAE-4529-A830-053A73BE5B2A}"/>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 t="12147" r="1" b="12459"/>
          <a:stretch/>
        </p:blipFill>
        <p:spPr>
          <a:xfrm>
            <a:off x="4933905" y="393990"/>
            <a:ext cx="6875776" cy="2916000"/>
          </a:xfrm>
          <a:prstGeom prst="rect">
            <a:avLst/>
          </a:prstGeom>
          <a:effectLst/>
        </p:spPr>
      </p:pic>
      <p:pic>
        <p:nvPicPr>
          <p:cNvPr id="12" name="Image 11" descr="Une image contenant texte, personne, intérieur, mur&#10;&#10;Description générée automatiquement">
            <a:extLst>
              <a:ext uri="{FF2B5EF4-FFF2-40B4-BE49-F238E27FC236}">
                <a16:creationId xmlns:a16="http://schemas.microsoft.com/office/drawing/2014/main" id="{94203AF1-39FD-4C02-8FB5-65CA02BB66F6}"/>
              </a:ext>
            </a:extLst>
          </p:cNvPr>
          <p:cNvPicPr>
            <a:picLocks noChangeAspect="1"/>
          </p:cNvPicPr>
          <p:nvPr/>
        </p:nvPicPr>
        <p:blipFill rotWithShape="1">
          <a:blip r:embed="rId3">
            <a:extLst>
              <a:ext uri="{28A0092B-C50C-407E-A947-70E740481C1C}">
                <a14:useLocalDpi xmlns:a14="http://schemas.microsoft.com/office/drawing/2010/main" val="0"/>
              </a:ext>
            </a:extLst>
          </a:blip>
          <a:srcRect t="12113" b="12306"/>
          <a:stretch/>
        </p:blipFill>
        <p:spPr>
          <a:xfrm>
            <a:off x="488440" y="3703980"/>
            <a:ext cx="6858828" cy="2916000"/>
          </a:xfrm>
          <a:prstGeom prst="rect">
            <a:avLst/>
          </a:prstGeom>
          <a:effectLst/>
        </p:spPr>
      </p:pic>
      <p:sp>
        <p:nvSpPr>
          <p:cNvPr id="2" name="ZoneTexte 1">
            <a:extLst>
              <a:ext uri="{FF2B5EF4-FFF2-40B4-BE49-F238E27FC236}">
                <a16:creationId xmlns:a16="http://schemas.microsoft.com/office/drawing/2014/main" id="{AD8CB9F2-7000-4E56-B053-17E3166ED683}"/>
              </a:ext>
            </a:extLst>
          </p:cNvPr>
          <p:cNvSpPr txBox="1"/>
          <p:nvPr/>
        </p:nvSpPr>
        <p:spPr>
          <a:xfrm>
            <a:off x="488440" y="1124605"/>
            <a:ext cx="4064670" cy="954107"/>
          </a:xfrm>
          <a:prstGeom prst="rect">
            <a:avLst/>
          </a:prstGeom>
          <a:noFill/>
        </p:spPr>
        <p:txBody>
          <a:bodyPr wrap="square" rtlCol="0">
            <a:spAutoFit/>
          </a:bodyPr>
          <a:lstStyle/>
          <a:p>
            <a:r>
              <a:rPr lang="fr-FR" sz="2800" i="1" dirty="0">
                <a:solidFill>
                  <a:srgbClr val="2F1395"/>
                </a:solidFill>
                <a:effectLst>
                  <a:glow rad="101600">
                    <a:schemeClr val="tx2">
                      <a:lumMod val="40000"/>
                      <a:lumOff val="60000"/>
                      <a:alpha val="60000"/>
                    </a:schemeClr>
                  </a:glow>
                </a:effectLst>
                <a:latin typeface="Avenir Next LT Pro" panose="020B0504020202020204" pitchFamily="34" charset="0"/>
              </a:rPr>
              <a:t>« </a:t>
            </a:r>
            <a:r>
              <a:rPr lang="fr-FR" sz="2800" i="1" dirty="0" err="1">
                <a:solidFill>
                  <a:srgbClr val="2F1395"/>
                </a:solidFill>
                <a:effectLst>
                  <a:glow rad="101600">
                    <a:schemeClr val="tx2">
                      <a:lumMod val="40000"/>
                      <a:lumOff val="60000"/>
                      <a:alpha val="60000"/>
                    </a:schemeClr>
                  </a:glow>
                </a:effectLst>
                <a:latin typeface="Avenir Next LT Pro" panose="020B0504020202020204" pitchFamily="34" charset="0"/>
              </a:rPr>
              <a:t>Teamwork</a:t>
            </a:r>
            <a:r>
              <a:rPr lang="fr-FR" sz="2800" i="1" dirty="0">
                <a:solidFill>
                  <a:srgbClr val="2F1395"/>
                </a:solidFill>
                <a:effectLst>
                  <a:glow rad="101600">
                    <a:schemeClr val="tx2">
                      <a:lumMod val="40000"/>
                      <a:lumOff val="60000"/>
                      <a:alpha val="60000"/>
                    </a:schemeClr>
                  </a:glow>
                </a:effectLst>
                <a:latin typeface="Avenir Next LT Pro" panose="020B0504020202020204" pitchFamily="34" charset="0"/>
              </a:rPr>
              <a:t> </a:t>
            </a:r>
            <a:r>
              <a:rPr lang="fr-FR" sz="2800" i="1" dirty="0" err="1">
                <a:solidFill>
                  <a:srgbClr val="2F1395"/>
                </a:solidFill>
                <a:effectLst>
                  <a:glow rad="101600">
                    <a:schemeClr val="tx2">
                      <a:lumMod val="40000"/>
                      <a:lumOff val="60000"/>
                      <a:alpha val="60000"/>
                    </a:schemeClr>
                  </a:glow>
                </a:effectLst>
                <a:latin typeface="Avenir Next LT Pro" panose="020B0504020202020204" pitchFamily="34" charset="0"/>
              </a:rPr>
              <a:t>makes</a:t>
            </a:r>
            <a:r>
              <a:rPr lang="fr-FR" sz="2800" i="1" dirty="0">
                <a:solidFill>
                  <a:srgbClr val="2F1395"/>
                </a:solidFill>
                <a:effectLst>
                  <a:glow rad="101600">
                    <a:schemeClr val="tx2">
                      <a:lumMod val="40000"/>
                      <a:lumOff val="60000"/>
                      <a:alpha val="60000"/>
                    </a:schemeClr>
                  </a:glow>
                </a:effectLst>
                <a:latin typeface="Avenir Next LT Pro" panose="020B0504020202020204" pitchFamily="34" charset="0"/>
              </a:rPr>
              <a:t> the </a:t>
            </a:r>
            <a:r>
              <a:rPr lang="fr-FR" sz="2800" i="1" dirty="0" err="1">
                <a:solidFill>
                  <a:srgbClr val="2F1395"/>
                </a:solidFill>
                <a:effectLst>
                  <a:glow rad="101600">
                    <a:schemeClr val="tx2">
                      <a:lumMod val="40000"/>
                      <a:lumOff val="60000"/>
                      <a:alpha val="60000"/>
                    </a:schemeClr>
                  </a:glow>
                </a:effectLst>
                <a:latin typeface="Avenir Next LT Pro" panose="020B0504020202020204" pitchFamily="34" charset="0"/>
              </a:rPr>
              <a:t>dream</a:t>
            </a:r>
            <a:r>
              <a:rPr lang="fr-FR" sz="2800" i="1" dirty="0">
                <a:solidFill>
                  <a:srgbClr val="2F1395"/>
                </a:solidFill>
                <a:effectLst>
                  <a:glow rad="101600">
                    <a:schemeClr val="tx2">
                      <a:lumMod val="40000"/>
                      <a:lumOff val="60000"/>
                      <a:alpha val="60000"/>
                    </a:schemeClr>
                  </a:glow>
                </a:effectLst>
                <a:latin typeface="Avenir Next LT Pro" panose="020B0504020202020204" pitchFamily="34" charset="0"/>
              </a:rPr>
              <a:t> </a:t>
            </a:r>
            <a:r>
              <a:rPr lang="fr-FR" sz="2800" i="1" dirty="0" err="1">
                <a:solidFill>
                  <a:srgbClr val="2F1395"/>
                </a:solidFill>
                <a:effectLst>
                  <a:glow rad="101600">
                    <a:schemeClr val="tx2">
                      <a:lumMod val="40000"/>
                      <a:lumOff val="60000"/>
                      <a:alpha val="60000"/>
                    </a:schemeClr>
                  </a:glow>
                </a:effectLst>
                <a:latin typeface="Avenir Next LT Pro" panose="020B0504020202020204" pitchFamily="34" charset="0"/>
              </a:rPr>
              <a:t>works</a:t>
            </a:r>
            <a:r>
              <a:rPr lang="fr-FR" sz="2800" i="1" dirty="0">
                <a:solidFill>
                  <a:srgbClr val="2F1395"/>
                </a:solidFill>
                <a:effectLst>
                  <a:glow rad="101600">
                    <a:schemeClr val="tx2">
                      <a:lumMod val="40000"/>
                      <a:lumOff val="60000"/>
                      <a:alpha val="60000"/>
                    </a:schemeClr>
                  </a:glow>
                </a:effectLst>
                <a:latin typeface="Avenir Next LT Pro" panose="020B0504020202020204" pitchFamily="34" charset="0"/>
              </a:rPr>
              <a:t> »</a:t>
            </a:r>
          </a:p>
        </p:txBody>
      </p:sp>
      <p:sp>
        <p:nvSpPr>
          <p:cNvPr id="6" name="ZoneTexte 5">
            <a:extLst>
              <a:ext uri="{FF2B5EF4-FFF2-40B4-BE49-F238E27FC236}">
                <a16:creationId xmlns:a16="http://schemas.microsoft.com/office/drawing/2014/main" id="{5AF839BA-5690-495E-8A21-44CE804984D1}"/>
              </a:ext>
            </a:extLst>
          </p:cNvPr>
          <p:cNvSpPr txBox="1"/>
          <p:nvPr/>
        </p:nvSpPr>
        <p:spPr>
          <a:xfrm>
            <a:off x="7633525" y="4882055"/>
            <a:ext cx="4346319" cy="954107"/>
          </a:xfrm>
          <a:prstGeom prst="rect">
            <a:avLst/>
          </a:prstGeom>
          <a:noFill/>
        </p:spPr>
        <p:txBody>
          <a:bodyPr wrap="square" rtlCol="0">
            <a:spAutoFit/>
          </a:bodyPr>
          <a:lstStyle/>
          <a:p>
            <a:r>
              <a:rPr lang="fr-FR" sz="2800" i="1" dirty="0">
                <a:solidFill>
                  <a:srgbClr val="2F1395"/>
                </a:solidFill>
                <a:effectLst>
                  <a:glow rad="101600">
                    <a:schemeClr val="tx2">
                      <a:lumMod val="40000"/>
                      <a:lumOff val="60000"/>
                      <a:alpha val="60000"/>
                    </a:schemeClr>
                  </a:glow>
                </a:effectLst>
                <a:latin typeface="Avenir Next LT Pro" panose="020B0504020202020204" pitchFamily="34" charset="0"/>
              </a:rPr>
              <a:t>« Alone </a:t>
            </a:r>
            <a:r>
              <a:rPr lang="fr-FR" sz="2800" i="1" dirty="0" err="1">
                <a:solidFill>
                  <a:srgbClr val="2F1395"/>
                </a:solidFill>
                <a:effectLst>
                  <a:glow rad="101600">
                    <a:schemeClr val="tx2">
                      <a:lumMod val="40000"/>
                      <a:lumOff val="60000"/>
                      <a:alpha val="60000"/>
                    </a:schemeClr>
                  </a:glow>
                </a:effectLst>
                <a:latin typeface="Avenir Next LT Pro" panose="020B0504020202020204" pitchFamily="34" charset="0"/>
              </a:rPr>
              <a:t>we</a:t>
            </a:r>
            <a:r>
              <a:rPr lang="fr-FR" sz="2800" i="1" dirty="0">
                <a:solidFill>
                  <a:srgbClr val="2F1395"/>
                </a:solidFill>
                <a:effectLst>
                  <a:glow rad="101600">
                    <a:schemeClr val="tx2">
                      <a:lumMod val="40000"/>
                      <a:lumOff val="60000"/>
                      <a:alpha val="60000"/>
                    </a:schemeClr>
                  </a:glow>
                </a:effectLst>
                <a:latin typeface="Avenir Next LT Pro" panose="020B0504020202020204" pitchFamily="34" charset="0"/>
              </a:rPr>
              <a:t> are one drop, </a:t>
            </a:r>
            <a:r>
              <a:rPr lang="fr-FR" sz="2800" i="1" dirty="0" err="1">
                <a:solidFill>
                  <a:srgbClr val="2F1395"/>
                </a:solidFill>
                <a:effectLst>
                  <a:glow rad="101600">
                    <a:schemeClr val="tx2">
                      <a:lumMod val="40000"/>
                      <a:lumOff val="60000"/>
                      <a:alpha val="60000"/>
                    </a:schemeClr>
                  </a:glow>
                </a:effectLst>
                <a:latin typeface="Avenir Next LT Pro" panose="020B0504020202020204" pitchFamily="34" charset="0"/>
              </a:rPr>
              <a:t>together</a:t>
            </a:r>
            <a:r>
              <a:rPr lang="fr-FR" sz="2800" i="1" dirty="0">
                <a:solidFill>
                  <a:srgbClr val="2F1395"/>
                </a:solidFill>
                <a:effectLst>
                  <a:glow rad="101600">
                    <a:schemeClr val="tx2">
                      <a:lumMod val="40000"/>
                      <a:lumOff val="60000"/>
                      <a:alpha val="60000"/>
                    </a:schemeClr>
                  </a:glow>
                </a:effectLst>
                <a:latin typeface="Avenir Next LT Pro" panose="020B0504020202020204" pitchFamily="34" charset="0"/>
              </a:rPr>
              <a:t> </a:t>
            </a:r>
            <a:r>
              <a:rPr lang="fr-FR" sz="2800" i="1" dirty="0" err="1">
                <a:solidFill>
                  <a:srgbClr val="2F1395"/>
                </a:solidFill>
                <a:effectLst>
                  <a:glow rad="101600">
                    <a:schemeClr val="tx2">
                      <a:lumMod val="40000"/>
                      <a:lumOff val="60000"/>
                      <a:alpha val="60000"/>
                    </a:schemeClr>
                  </a:glow>
                </a:effectLst>
                <a:latin typeface="Avenir Next LT Pro" panose="020B0504020202020204" pitchFamily="34" charset="0"/>
              </a:rPr>
              <a:t>we</a:t>
            </a:r>
            <a:r>
              <a:rPr lang="fr-FR" sz="2800" i="1" dirty="0">
                <a:solidFill>
                  <a:srgbClr val="2F1395"/>
                </a:solidFill>
                <a:effectLst>
                  <a:glow rad="101600">
                    <a:schemeClr val="tx2">
                      <a:lumMod val="40000"/>
                      <a:lumOff val="60000"/>
                      <a:alpha val="60000"/>
                    </a:schemeClr>
                  </a:glow>
                </a:effectLst>
                <a:latin typeface="Avenir Next LT Pro" panose="020B0504020202020204" pitchFamily="34" charset="0"/>
              </a:rPr>
              <a:t> are the </a:t>
            </a:r>
            <a:r>
              <a:rPr lang="fr-FR" sz="2800" i="1" dirty="0" err="1">
                <a:solidFill>
                  <a:srgbClr val="2F1395"/>
                </a:solidFill>
                <a:effectLst>
                  <a:glow rad="101600">
                    <a:schemeClr val="tx2">
                      <a:lumMod val="40000"/>
                      <a:lumOff val="60000"/>
                      <a:alpha val="60000"/>
                    </a:schemeClr>
                  </a:glow>
                </a:effectLst>
                <a:latin typeface="Avenir Next LT Pro" panose="020B0504020202020204" pitchFamily="34" charset="0"/>
              </a:rPr>
              <a:t>rain</a:t>
            </a:r>
            <a:r>
              <a:rPr lang="fr-FR" sz="2800" i="1" dirty="0">
                <a:solidFill>
                  <a:srgbClr val="2F1395"/>
                </a:solidFill>
                <a:effectLst>
                  <a:glow rad="101600">
                    <a:schemeClr val="tx2">
                      <a:lumMod val="40000"/>
                      <a:lumOff val="60000"/>
                      <a:alpha val="60000"/>
                    </a:schemeClr>
                  </a:glow>
                </a:effectLst>
                <a:latin typeface="Avenir Next LT Pro" panose="020B0504020202020204" pitchFamily="34" charset="0"/>
              </a:rPr>
              <a:t> »</a:t>
            </a:r>
          </a:p>
        </p:txBody>
      </p:sp>
    </p:spTree>
    <p:extLst>
      <p:ext uri="{BB962C8B-B14F-4D97-AF65-F5344CB8AC3E}">
        <p14:creationId xmlns:p14="http://schemas.microsoft.com/office/powerpoint/2010/main" val="3897507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personne, intérieur, debout&#10;&#10;Description générée automatiquement">
            <a:extLst>
              <a:ext uri="{FF2B5EF4-FFF2-40B4-BE49-F238E27FC236}">
                <a16:creationId xmlns:a16="http://schemas.microsoft.com/office/drawing/2014/main" id="{8FCB4536-A61B-4938-BBB2-5222DCFB0D6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515556" y="3598479"/>
            <a:ext cx="5120000" cy="2880000"/>
          </a:xfrm>
        </p:spPr>
      </p:pic>
      <p:sp>
        <p:nvSpPr>
          <p:cNvPr id="11" name="ZoneTexte 10">
            <a:extLst>
              <a:ext uri="{FF2B5EF4-FFF2-40B4-BE49-F238E27FC236}">
                <a16:creationId xmlns:a16="http://schemas.microsoft.com/office/drawing/2014/main" id="{376D4BCB-C1CB-498A-9843-B86414D9A5C7}"/>
              </a:ext>
            </a:extLst>
          </p:cNvPr>
          <p:cNvSpPr txBox="1"/>
          <p:nvPr/>
        </p:nvSpPr>
        <p:spPr>
          <a:xfrm>
            <a:off x="863600" y="1696720"/>
            <a:ext cx="4958080" cy="3231654"/>
          </a:xfrm>
          <a:prstGeom prst="rect">
            <a:avLst/>
          </a:prstGeom>
          <a:noFill/>
        </p:spPr>
        <p:txBody>
          <a:bodyPr wrap="square" rtlCol="0">
            <a:spAutoFit/>
          </a:bodyPr>
          <a:lstStyle/>
          <a:p>
            <a:endParaRPr lang="fr-FR" dirty="0">
              <a:latin typeface="Avenir Next LT Pro" panose="020B0504020202020204" pitchFamily="34" charset="0"/>
            </a:endParaRPr>
          </a:p>
          <a:p>
            <a:pPr algn="just"/>
            <a:r>
              <a:rPr lang="fr-FR" sz="2400" dirty="0">
                <a:solidFill>
                  <a:srgbClr val="2F1395"/>
                </a:solidFill>
                <a:effectLst>
                  <a:glow rad="101600">
                    <a:schemeClr val="accent1">
                      <a:lumMod val="40000"/>
                      <a:lumOff val="60000"/>
                      <a:alpha val="60000"/>
                    </a:schemeClr>
                  </a:glow>
                </a:effectLst>
                <a:latin typeface="Avenir Next LT Pro" panose="020B0504020202020204" pitchFamily="34" charset="0"/>
              </a:rPr>
              <a:t>« Dans ces quartiers, il y avait principalement du hip-hop. Il fallait autre chose de plus complet. Mixer le hip-hop qui est plus de la danse, les majorettes avec le combat et le drill qui est plus « girly ». C’est un mélange. »</a:t>
            </a:r>
          </a:p>
          <a:p>
            <a:endParaRPr lang="fr-FR" dirty="0"/>
          </a:p>
        </p:txBody>
      </p:sp>
      <p:pic>
        <p:nvPicPr>
          <p:cNvPr id="13" name="Image 12" descr="Une image contenant personne, habits, intérieur&#10;&#10;Description générée automatiquement">
            <a:extLst>
              <a:ext uri="{FF2B5EF4-FFF2-40B4-BE49-F238E27FC236}">
                <a16:creationId xmlns:a16="http://schemas.microsoft.com/office/drawing/2014/main" id="{2E294C9A-58A9-4ECB-A8B3-1EF2ADA5F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15556" y="256720"/>
            <a:ext cx="5120000" cy="2880000"/>
          </a:xfrm>
          <a:prstGeom prst="rect">
            <a:avLst/>
          </a:prstGeom>
        </p:spPr>
      </p:pic>
    </p:spTree>
    <p:extLst>
      <p:ext uri="{BB962C8B-B14F-4D97-AF65-F5344CB8AC3E}">
        <p14:creationId xmlns:p14="http://schemas.microsoft.com/office/powerpoint/2010/main" val="1881834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sport, personne, boxe, vague&#10;&#10;Description générée automatiquement">
            <a:extLst>
              <a:ext uri="{FF2B5EF4-FFF2-40B4-BE49-F238E27FC236}">
                <a16:creationId xmlns:a16="http://schemas.microsoft.com/office/drawing/2014/main" id="{FF5EE19D-96F6-4352-B1A9-B813C3E3664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355" b="11432"/>
          <a:stretch/>
        </p:blipFill>
        <p:spPr>
          <a:xfrm>
            <a:off x="1841422" y="292058"/>
            <a:ext cx="8509156" cy="3600000"/>
          </a:xfrm>
        </p:spPr>
      </p:pic>
      <p:pic>
        <p:nvPicPr>
          <p:cNvPr id="7" name="Image 6" descr="Une image contenant texte, personne, intérieur, rouge&#10;&#10;Description générée automatiquement">
            <a:extLst>
              <a:ext uri="{FF2B5EF4-FFF2-40B4-BE49-F238E27FC236}">
                <a16:creationId xmlns:a16="http://schemas.microsoft.com/office/drawing/2014/main" id="{E363ECBD-6E23-4414-ACD0-6A0CE65ECCA7}"/>
              </a:ext>
            </a:extLst>
          </p:cNvPr>
          <p:cNvPicPr>
            <a:picLocks noChangeAspect="1"/>
          </p:cNvPicPr>
          <p:nvPr/>
        </p:nvPicPr>
        <p:blipFill rotWithShape="1">
          <a:blip r:embed="rId3">
            <a:extLst>
              <a:ext uri="{28A0092B-C50C-407E-A947-70E740481C1C}">
                <a14:useLocalDpi xmlns:a14="http://schemas.microsoft.com/office/drawing/2010/main" val="0"/>
              </a:ext>
            </a:extLst>
          </a:blip>
          <a:srcRect t="12247" b="12241"/>
          <a:stretch/>
        </p:blipFill>
        <p:spPr>
          <a:xfrm>
            <a:off x="119019" y="4187833"/>
            <a:ext cx="5932812" cy="2520000"/>
          </a:xfrm>
          <a:prstGeom prst="rect">
            <a:avLst/>
          </a:prstGeom>
        </p:spPr>
      </p:pic>
      <p:pic>
        <p:nvPicPr>
          <p:cNvPr id="9" name="Image 8" descr="Une image contenant intérieur, rouge, sport&#10;&#10;Description générée automatiquement">
            <a:extLst>
              <a:ext uri="{FF2B5EF4-FFF2-40B4-BE49-F238E27FC236}">
                <a16:creationId xmlns:a16="http://schemas.microsoft.com/office/drawing/2014/main" id="{957776A8-A522-45C0-A11D-EE44C951B8E1}"/>
              </a:ext>
            </a:extLst>
          </p:cNvPr>
          <p:cNvPicPr>
            <a:picLocks noChangeAspect="1"/>
          </p:cNvPicPr>
          <p:nvPr/>
        </p:nvPicPr>
        <p:blipFill rotWithShape="1">
          <a:blip r:embed="rId4">
            <a:extLst>
              <a:ext uri="{28A0092B-C50C-407E-A947-70E740481C1C}">
                <a14:useLocalDpi xmlns:a14="http://schemas.microsoft.com/office/drawing/2010/main" val="0"/>
              </a:ext>
            </a:extLst>
          </a:blip>
          <a:srcRect t="12532" b="12212"/>
          <a:stretch/>
        </p:blipFill>
        <p:spPr>
          <a:xfrm>
            <a:off x="6198919" y="4184429"/>
            <a:ext cx="5868022" cy="2484000"/>
          </a:xfrm>
          <a:prstGeom prst="rect">
            <a:avLst/>
          </a:prstGeom>
        </p:spPr>
      </p:pic>
    </p:spTree>
    <p:extLst>
      <p:ext uri="{BB962C8B-B14F-4D97-AF65-F5344CB8AC3E}">
        <p14:creationId xmlns:p14="http://schemas.microsoft.com/office/powerpoint/2010/main" val="2460262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intérieur, fenêtre&#10;&#10;Description générée automatiquement">
            <a:extLst>
              <a:ext uri="{FF2B5EF4-FFF2-40B4-BE49-F238E27FC236}">
                <a16:creationId xmlns:a16="http://schemas.microsoft.com/office/drawing/2014/main" id="{4A63CE32-365C-4F1B-A425-303BCC5A9AB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551" b="12146"/>
          <a:stretch/>
        </p:blipFill>
        <p:spPr>
          <a:xfrm>
            <a:off x="172370" y="4117956"/>
            <a:ext cx="5864255" cy="2484000"/>
          </a:xfrm>
        </p:spPr>
      </p:pic>
      <p:pic>
        <p:nvPicPr>
          <p:cNvPr id="7" name="Image 6" descr="Une image contenant texte, personne, sport, boxe&#10;&#10;Description générée automatiquement">
            <a:extLst>
              <a:ext uri="{FF2B5EF4-FFF2-40B4-BE49-F238E27FC236}">
                <a16:creationId xmlns:a16="http://schemas.microsoft.com/office/drawing/2014/main" id="{59435170-8958-4498-9C92-CA0AA86301A5}"/>
              </a:ext>
            </a:extLst>
          </p:cNvPr>
          <p:cNvPicPr>
            <a:picLocks noChangeAspect="1"/>
          </p:cNvPicPr>
          <p:nvPr/>
        </p:nvPicPr>
        <p:blipFill rotWithShape="1">
          <a:blip r:embed="rId3">
            <a:extLst>
              <a:ext uri="{28A0092B-C50C-407E-A947-70E740481C1C}">
                <a14:useLocalDpi xmlns:a14="http://schemas.microsoft.com/office/drawing/2010/main" val="0"/>
              </a:ext>
            </a:extLst>
          </a:blip>
          <a:srcRect t="12296" b="12126"/>
          <a:stretch/>
        </p:blipFill>
        <p:spPr>
          <a:xfrm>
            <a:off x="6197493" y="4117956"/>
            <a:ext cx="5842962" cy="2484000"/>
          </a:xfrm>
          <a:prstGeom prst="rect">
            <a:avLst/>
          </a:prstGeom>
        </p:spPr>
      </p:pic>
      <p:pic>
        <p:nvPicPr>
          <p:cNvPr id="3" name="Image 2" descr="Une image contenant texte, personne, femme, intérieur&#10;&#10;Description générée automatiquement">
            <a:extLst>
              <a:ext uri="{FF2B5EF4-FFF2-40B4-BE49-F238E27FC236}">
                <a16:creationId xmlns:a16="http://schemas.microsoft.com/office/drawing/2014/main" id="{25BB1451-6C41-41A0-B1FB-671E44F0336B}"/>
              </a:ext>
            </a:extLst>
          </p:cNvPr>
          <p:cNvPicPr>
            <a:picLocks noChangeAspect="1"/>
          </p:cNvPicPr>
          <p:nvPr/>
        </p:nvPicPr>
        <p:blipFill rotWithShape="1">
          <a:blip r:embed="rId4">
            <a:extLst>
              <a:ext uri="{28A0092B-C50C-407E-A947-70E740481C1C}">
                <a14:useLocalDpi xmlns:a14="http://schemas.microsoft.com/office/drawing/2010/main" val="0"/>
              </a:ext>
            </a:extLst>
          </a:blip>
          <a:srcRect t="12176" b="12067"/>
          <a:stretch/>
        </p:blipFill>
        <p:spPr>
          <a:xfrm>
            <a:off x="1872002" y="163283"/>
            <a:ext cx="8447996" cy="3600000"/>
          </a:xfrm>
          <a:prstGeom prst="rect">
            <a:avLst/>
          </a:prstGeom>
        </p:spPr>
      </p:pic>
    </p:spTree>
    <p:extLst>
      <p:ext uri="{BB962C8B-B14F-4D97-AF65-F5344CB8AC3E}">
        <p14:creationId xmlns:p14="http://schemas.microsoft.com/office/powerpoint/2010/main" val="5161438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personne, intérieur, regardant, avant&#10;&#10;Description générée automatiquement">
            <a:extLst>
              <a:ext uri="{FF2B5EF4-FFF2-40B4-BE49-F238E27FC236}">
                <a16:creationId xmlns:a16="http://schemas.microsoft.com/office/drawing/2014/main" id="{F0D42DA4-DE61-4119-AB4F-6A7E1855EED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7850" b="18393"/>
          <a:stretch/>
        </p:blipFill>
        <p:spPr>
          <a:xfrm>
            <a:off x="6194495" y="4139690"/>
            <a:ext cx="5844020" cy="2484000"/>
          </a:xfrm>
          <a:effectLst/>
        </p:spPr>
      </p:pic>
      <p:pic>
        <p:nvPicPr>
          <p:cNvPr id="7" name="Image 6" descr="Une image contenant intérieur, pièce, homme, femme&#10;&#10;Description générée automatiquement">
            <a:extLst>
              <a:ext uri="{FF2B5EF4-FFF2-40B4-BE49-F238E27FC236}">
                <a16:creationId xmlns:a16="http://schemas.microsoft.com/office/drawing/2014/main" id="{3FDFD169-E775-4D19-8736-1C74C25BE533}"/>
              </a:ext>
            </a:extLst>
          </p:cNvPr>
          <p:cNvPicPr>
            <a:picLocks noChangeAspect="1"/>
          </p:cNvPicPr>
          <p:nvPr/>
        </p:nvPicPr>
        <p:blipFill rotWithShape="1">
          <a:blip r:embed="rId3">
            <a:extLst>
              <a:ext uri="{28A0092B-C50C-407E-A947-70E740481C1C}">
                <a14:useLocalDpi xmlns:a14="http://schemas.microsoft.com/office/drawing/2010/main" val="0"/>
              </a:ext>
            </a:extLst>
          </a:blip>
          <a:srcRect t="18195" b="18418"/>
          <a:stretch/>
        </p:blipFill>
        <p:spPr>
          <a:xfrm>
            <a:off x="1923802" y="244771"/>
            <a:ext cx="8519235" cy="3600000"/>
          </a:xfrm>
          <a:prstGeom prst="rect">
            <a:avLst/>
          </a:prstGeom>
          <a:effectLst/>
        </p:spPr>
      </p:pic>
      <p:pic>
        <p:nvPicPr>
          <p:cNvPr id="9" name="Image 8" descr="Une image contenant personne, intérieur, fille, homme&#10;&#10;Description générée automatiquement">
            <a:extLst>
              <a:ext uri="{FF2B5EF4-FFF2-40B4-BE49-F238E27FC236}">
                <a16:creationId xmlns:a16="http://schemas.microsoft.com/office/drawing/2014/main" id="{57186FA0-EBA1-47E2-9F85-44FF6FE65D45}"/>
              </a:ext>
            </a:extLst>
          </p:cNvPr>
          <p:cNvPicPr>
            <a:picLocks noChangeAspect="1"/>
          </p:cNvPicPr>
          <p:nvPr/>
        </p:nvPicPr>
        <p:blipFill rotWithShape="1">
          <a:blip r:embed="rId4">
            <a:extLst>
              <a:ext uri="{28A0092B-C50C-407E-A947-70E740481C1C}">
                <a14:useLocalDpi xmlns:a14="http://schemas.microsoft.com/office/drawing/2010/main" val="0"/>
              </a:ext>
            </a:extLst>
          </a:blip>
          <a:srcRect t="18402" b="17318"/>
          <a:stretch/>
        </p:blipFill>
        <p:spPr>
          <a:xfrm>
            <a:off x="178961" y="4129228"/>
            <a:ext cx="5796478" cy="2484000"/>
          </a:xfrm>
          <a:prstGeom prst="rect">
            <a:avLst/>
          </a:prstGeom>
          <a:effectLst/>
        </p:spPr>
      </p:pic>
    </p:spTree>
    <p:extLst>
      <p:ext uri="{BB962C8B-B14F-4D97-AF65-F5344CB8AC3E}">
        <p14:creationId xmlns:p14="http://schemas.microsoft.com/office/powerpoint/2010/main" val="36011322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intérieur&#10;&#10;Description générée automatiquement">
            <a:extLst>
              <a:ext uri="{FF2B5EF4-FFF2-40B4-BE49-F238E27FC236}">
                <a16:creationId xmlns:a16="http://schemas.microsoft.com/office/drawing/2014/main" id="{765F2A3B-51D1-4F84-B1E2-37D1D8B1CDA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502" b="11759"/>
          <a:stretch/>
        </p:blipFill>
        <p:spPr>
          <a:xfrm>
            <a:off x="4447782" y="3524002"/>
            <a:ext cx="7267001" cy="3096000"/>
          </a:xfrm>
        </p:spPr>
      </p:pic>
      <p:pic>
        <p:nvPicPr>
          <p:cNvPr id="4" name="Image 3" descr="Une image contenant texte, personne, intérieur&#10;&#10;Description générée automatiquement">
            <a:extLst>
              <a:ext uri="{FF2B5EF4-FFF2-40B4-BE49-F238E27FC236}">
                <a16:creationId xmlns:a16="http://schemas.microsoft.com/office/drawing/2014/main" id="{7FD39381-7A35-4B43-9EC2-AF6AC6AB3222}"/>
              </a:ext>
            </a:extLst>
          </p:cNvPr>
          <p:cNvPicPr>
            <a:picLocks noChangeAspect="1"/>
          </p:cNvPicPr>
          <p:nvPr/>
        </p:nvPicPr>
        <p:blipFill rotWithShape="1">
          <a:blip r:embed="rId3">
            <a:extLst>
              <a:ext uri="{28A0092B-C50C-407E-A947-70E740481C1C}">
                <a14:useLocalDpi xmlns:a14="http://schemas.microsoft.com/office/drawing/2010/main" val="0"/>
              </a:ext>
            </a:extLst>
          </a:blip>
          <a:srcRect t="12176" b="12283"/>
          <a:stretch/>
        </p:blipFill>
        <p:spPr>
          <a:xfrm>
            <a:off x="555352" y="237998"/>
            <a:ext cx="7286096" cy="3096000"/>
          </a:xfrm>
          <a:prstGeom prst="rect">
            <a:avLst/>
          </a:prstGeom>
        </p:spPr>
      </p:pic>
    </p:spTree>
    <p:extLst>
      <p:ext uri="{BB962C8B-B14F-4D97-AF65-F5344CB8AC3E}">
        <p14:creationId xmlns:p14="http://schemas.microsoft.com/office/powerpoint/2010/main" val="10874734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descr="Une image contenant texte, meubles, armoire&#10;&#10;Description générée automatiquement">
            <a:extLst>
              <a:ext uri="{FF2B5EF4-FFF2-40B4-BE49-F238E27FC236}">
                <a16:creationId xmlns:a16="http://schemas.microsoft.com/office/drawing/2014/main" id="{9A504349-D1C6-4B20-B42C-3CEF42BCED0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2392" b="12067"/>
          <a:stretch/>
        </p:blipFill>
        <p:spPr>
          <a:xfrm>
            <a:off x="498763" y="280661"/>
            <a:ext cx="7286109" cy="3096000"/>
          </a:xfrm>
          <a:prstGeom prst="rect">
            <a:avLst/>
          </a:prstGeom>
        </p:spPr>
      </p:pic>
      <p:pic>
        <p:nvPicPr>
          <p:cNvPr id="6" name="Image 5" descr="Une image contenant texte, personne, extérieur&#10;&#10;Description générée automatiquement">
            <a:extLst>
              <a:ext uri="{FF2B5EF4-FFF2-40B4-BE49-F238E27FC236}">
                <a16:creationId xmlns:a16="http://schemas.microsoft.com/office/drawing/2014/main" id="{7A1FAB9D-6F06-40DC-A5DA-CA0A5095C991}"/>
              </a:ext>
            </a:extLst>
          </p:cNvPr>
          <p:cNvPicPr>
            <a:picLocks noChangeAspect="1"/>
          </p:cNvPicPr>
          <p:nvPr/>
        </p:nvPicPr>
        <p:blipFill rotWithShape="1">
          <a:blip r:embed="rId3">
            <a:extLst>
              <a:ext uri="{28A0092B-C50C-407E-A947-70E740481C1C}">
                <a14:useLocalDpi xmlns:a14="http://schemas.microsoft.com/office/drawing/2010/main" val="0"/>
              </a:ext>
            </a:extLst>
          </a:blip>
          <a:srcRect t="12391" b="12284"/>
          <a:stretch/>
        </p:blipFill>
        <p:spPr>
          <a:xfrm>
            <a:off x="4631377" y="3481340"/>
            <a:ext cx="7386452" cy="3129649"/>
          </a:xfrm>
          <a:prstGeom prst="rect">
            <a:avLst/>
          </a:prstGeom>
        </p:spPr>
      </p:pic>
    </p:spTree>
    <p:extLst>
      <p:ext uri="{BB962C8B-B14F-4D97-AF65-F5344CB8AC3E}">
        <p14:creationId xmlns:p14="http://schemas.microsoft.com/office/powerpoint/2010/main" val="1708270855"/>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3350</TotalTime>
  <Words>252</Words>
  <Application>Microsoft Office PowerPoint</Application>
  <PresentationFormat>Grand écran</PresentationFormat>
  <Paragraphs>27</Paragraphs>
  <Slides>23</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23</vt:i4>
      </vt:variant>
    </vt:vector>
  </HeadingPairs>
  <TitlesOfParts>
    <vt:vector size="28" baseType="lpstr">
      <vt:lpstr>Arial</vt:lpstr>
      <vt:lpstr>Avenir Next LT Pro</vt:lpstr>
      <vt:lpstr>Calibri</vt:lpstr>
      <vt:lpstr>Calibri Light</vt:lpstr>
      <vt:lpstr>Thème Office</vt:lpstr>
      <vt:lpstr>II. To fit in : trouver sa place </vt:lpstr>
      <vt:lpstr>« Stop thinking like an individual and start thinking like a team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richoux Lise</dc:creator>
  <cp:lastModifiedBy>richoux Lise</cp:lastModifiedBy>
  <cp:revision>83</cp:revision>
  <dcterms:created xsi:type="dcterms:W3CDTF">2020-11-08T21:35:47Z</dcterms:created>
  <dcterms:modified xsi:type="dcterms:W3CDTF">2021-01-17T16:48:18Z</dcterms:modified>
</cp:coreProperties>
</file>