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84" r:id="rId3"/>
    <p:sldId id="285" r:id="rId4"/>
    <p:sldId id="289" r:id="rId5"/>
    <p:sldId id="256" r:id="rId6"/>
    <p:sldId id="277" r:id="rId7"/>
    <p:sldId id="290" r:id="rId8"/>
    <p:sldId id="281" r:id="rId9"/>
    <p:sldId id="296" r:id="rId10"/>
    <p:sldId id="301" r:id="rId11"/>
    <p:sldId id="291" r:id="rId12"/>
    <p:sldId id="345" r:id="rId13"/>
    <p:sldId id="302" r:id="rId14"/>
    <p:sldId id="303" r:id="rId15"/>
    <p:sldId id="304" r:id="rId16"/>
    <p:sldId id="305" r:id="rId17"/>
    <p:sldId id="293" r:id="rId18"/>
    <p:sldId id="306" r:id="rId19"/>
    <p:sldId id="308" r:id="rId20"/>
    <p:sldId id="309" r:id="rId21"/>
    <p:sldId id="452" r:id="rId22"/>
    <p:sldId id="453" r:id="rId23"/>
    <p:sldId id="310" r:id="rId24"/>
    <p:sldId id="454" r:id="rId25"/>
    <p:sldId id="311" r:id="rId26"/>
    <p:sldId id="456" r:id="rId27"/>
    <p:sldId id="312" r:id="rId28"/>
    <p:sldId id="455" r:id="rId29"/>
    <p:sldId id="314" r:id="rId30"/>
    <p:sldId id="315" r:id="rId31"/>
    <p:sldId id="353" r:id="rId32"/>
    <p:sldId id="313" r:id="rId33"/>
    <p:sldId id="316" r:id="rId34"/>
    <p:sldId id="319" r:id="rId35"/>
    <p:sldId id="457" r:id="rId36"/>
    <p:sldId id="317" r:id="rId37"/>
    <p:sldId id="318" r:id="rId38"/>
    <p:sldId id="320" r:id="rId39"/>
    <p:sldId id="321" r:id="rId40"/>
    <p:sldId id="323" r:id="rId41"/>
    <p:sldId id="360" r:id="rId42"/>
    <p:sldId id="307" r:id="rId43"/>
    <p:sldId id="294" r:id="rId44"/>
    <p:sldId id="336" r:id="rId45"/>
    <p:sldId id="324" r:id="rId46"/>
    <p:sldId id="331" r:id="rId47"/>
    <p:sldId id="333" r:id="rId48"/>
    <p:sldId id="332" r:id="rId49"/>
    <p:sldId id="330" r:id="rId50"/>
    <p:sldId id="327" r:id="rId51"/>
    <p:sldId id="325" r:id="rId52"/>
    <p:sldId id="334" r:id="rId53"/>
    <p:sldId id="335" r:id="rId54"/>
    <p:sldId id="338" r:id="rId55"/>
    <p:sldId id="337" r:id="rId56"/>
    <p:sldId id="339" r:id="rId57"/>
    <p:sldId id="340" r:id="rId58"/>
    <p:sldId id="341" r:id="rId59"/>
    <p:sldId id="342" r:id="rId60"/>
    <p:sldId id="343" r:id="rId61"/>
    <p:sldId id="344" r:id="rId62"/>
    <p:sldId id="295" r:id="rId63"/>
    <p:sldId id="349" r:id="rId64"/>
    <p:sldId id="282" r:id="rId65"/>
    <p:sldId id="346" r:id="rId66"/>
    <p:sldId id="283" r:id="rId67"/>
    <p:sldId id="363" r:id="rId68"/>
    <p:sldId id="347" r:id="rId69"/>
    <p:sldId id="361" r:id="rId70"/>
    <p:sldId id="362" r:id="rId71"/>
    <p:sldId id="348" r:id="rId72"/>
    <p:sldId id="354" r:id="rId73"/>
    <p:sldId id="350" r:id="rId74"/>
    <p:sldId id="352" r:id="rId75"/>
    <p:sldId id="357" r:id="rId76"/>
    <p:sldId id="355" r:id="rId77"/>
    <p:sldId id="356" r:id="rId78"/>
    <p:sldId id="359" r:id="rId79"/>
    <p:sldId id="358" r:id="rId80"/>
    <p:sldId id="274" r:id="rId8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0D55"/>
    <a:srgbClr val="4EE917"/>
    <a:srgbClr val="FAFF25"/>
    <a:srgbClr val="FF0564"/>
    <a:srgbClr val="FC9A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233" autoAdjust="0"/>
    <p:restoredTop sz="94660"/>
  </p:normalViewPr>
  <p:slideViewPr>
    <p:cSldViewPr snapToGrid="0">
      <p:cViewPr varScale="1">
        <p:scale>
          <a:sx n="72" d="100"/>
          <a:sy n="72" d="100"/>
        </p:scale>
        <p:origin x="69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F48A11-64D6-4185-BF81-7154A8A4BA12}"/>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D7249E57-16FC-448C-946C-60B6CDE75C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4DDF1957-17EF-411A-8133-0B9E9289FF99}"/>
              </a:ext>
            </a:extLst>
          </p:cNvPr>
          <p:cNvSpPr>
            <a:spLocks noGrp="1"/>
          </p:cNvSpPr>
          <p:nvPr>
            <p:ph type="dt" sz="half" idx="10"/>
          </p:nvPr>
        </p:nvSpPr>
        <p:spPr/>
        <p:txBody>
          <a:bodyPr/>
          <a:lstStyle/>
          <a:p>
            <a:fld id="{A8EAE202-223F-49DC-AB65-A57C7779EDC2}" type="datetimeFigureOut">
              <a:rPr lang="fr-FR" smtClean="0"/>
              <a:t>12/01/2021</a:t>
            </a:fld>
            <a:endParaRPr lang="fr-FR" dirty="0"/>
          </a:p>
        </p:txBody>
      </p:sp>
      <p:sp>
        <p:nvSpPr>
          <p:cNvPr id="5" name="Espace réservé du pied de page 4">
            <a:extLst>
              <a:ext uri="{FF2B5EF4-FFF2-40B4-BE49-F238E27FC236}">
                <a16:creationId xmlns:a16="http://schemas.microsoft.com/office/drawing/2014/main" id="{7BC66BA9-DF9B-449C-867D-6A76933F2178}"/>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537E5BDA-50CF-457B-89DC-77A3B2829F9C}"/>
              </a:ext>
            </a:extLst>
          </p:cNvPr>
          <p:cNvSpPr>
            <a:spLocks noGrp="1"/>
          </p:cNvSpPr>
          <p:nvPr>
            <p:ph type="sldNum" sz="quarter" idx="12"/>
          </p:nvPr>
        </p:nvSpPr>
        <p:spPr/>
        <p:txBody>
          <a:bodyPr/>
          <a:lstStyle/>
          <a:p>
            <a:fld id="{6CCC6F62-76DD-4F38-B08B-397AD1D75242}" type="slidenum">
              <a:rPr lang="fr-FR" smtClean="0"/>
              <a:t>‹N°›</a:t>
            </a:fld>
            <a:endParaRPr lang="fr-FR" dirty="0"/>
          </a:p>
        </p:txBody>
      </p:sp>
    </p:spTree>
    <p:extLst>
      <p:ext uri="{BB962C8B-B14F-4D97-AF65-F5344CB8AC3E}">
        <p14:creationId xmlns:p14="http://schemas.microsoft.com/office/powerpoint/2010/main" val="23741937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B9FAF2-FD54-46C0-9A65-26D753AEE87D}"/>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E0E9298A-F741-4B13-BE3F-C914A1CC8BD7}"/>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0641873-92EF-4F25-B9BD-7A7F41EF5ECF}"/>
              </a:ext>
            </a:extLst>
          </p:cNvPr>
          <p:cNvSpPr>
            <a:spLocks noGrp="1"/>
          </p:cNvSpPr>
          <p:nvPr>
            <p:ph type="dt" sz="half" idx="10"/>
          </p:nvPr>
        </p:nvSpPr>
        <p:spPr/>
        <p:txBody>
          <a:bodyPr/>
          <a:lstStyle/>
          <a:p>
            <a:fld id="{A8EAE202-223F-49DC-AB65-A57C7779EDC2}" type="datetimeFigureOut">
              <a:rPr lang="fr-FR" smtClean="0"/>
              <a:t>12/01/2021</a:t>
            </a:fld>
            <a:endParaRPr lang="fr-FR" dirty="0"/>
          </a:p>
        </p:txBody>
      </p:sp>
      <p:sp>
        <p:nvSpPr>
          <p:cNvPr id="5" name="Espace réservé du pied de page 4">
            <a:extLst>
              <a:ext uri="{FF2B5EF4-FFF2-40B4-BE49-F238E27FC236}">
                <a16:creationId xmlns:a16="http://schemas.microsoft.com/office/drawing/2014/main" id="{D89C59C1-B21D-4A1C-BD22-63B4FA492C0A}"/>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4C36302B-044C-45E7-A585-D0C16077E6F1}"/>
              </a:ext>
            </a:extLst>
          </p:cNvPr>
          <p:cNvSpPr>
            <a:spLocks noGrp="1"/>
          </p:cNvSpPr>
          <p:nvPr>
            <p:ph type="sldNum" sz="quarter" idx="12"/>
          </p:nvPr>
        </p:nvSpPr>
        <p:spPr/>
        <p:txBody>
          <a:bodyPr/>
          <a:lstStyle/>
          <a:p>
            <a:fld id="{6CCC6F62-76DD-4F38-B08B-397AD1D75242}" type="slidenum">
              <a:rPr lang="fr-FR" smtClean="0"/>
              <a:t>‹N°›</a:t>
            </a:fld>
            <a:endParaRPr lang="fr-FR" dirty="0"/>
          </a:p>
        </p:txBody>
      </p:sp>
    </p:spTree>
    <p:extLst>
      <p:ext uri="{BB962C8B-B14F-4D97-AF65-F5344CB8AC3E}">
        <p14:creationId xmlns:p14="http://schemas.microsoft.com/office/powerpoint/2010/main" val="785425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42B05B12-F896-4E08-9A9C-237896184111}"/>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B8DAA023-C79B-4D93-97A7-EBCE14F5E95C}"/>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499E14B-71AD-4E82-ADD3-C680C780CB8D}"/>
              </a:ext>
            </a:extLst>
          </p:cNvPr>
          <p:cNvSpPr>
            <a:spLocks noGrp="1"/>
          </p:cNvSpPr>
          <p:nvPr>
            <p:ph type="dt" sz="half" idx="10"/>
          </p:nvPr>
        </p:nvSpPr>
        <p:spPr/>
        <p:txBody>
          <a:bodyPr/>
          <a:lstStyle/>
          <a:p>
            <a:fld id="{A8EAE202-223F-49DC-AB65-A57C7779EDC2}" type="datetimeFigureOut">
              <a:rPr lang="fr-FR" smtClean="0"/>
              <a:t>12/01/2021</a:t>
            </a:fld>
            <a:endParaRPr lang="fr-FR" dirty="0"/>
          </a:p>
        </p:txBody>
      </p:sp>
      <p:sp>
        <p:nvSpPr>
          <p:cNvPr id="5" name="Espace réservé du pied de page 4">
            <a:extLst>
              <a:ext uri="{FF2B5EF4-FFF2-40B4-BE49-F238E27FC236}">
                <a16:creationId xmlns:a16="http://schemas.microsoft.com/office/drawing/2014/main" id="{B85D6928-23D1-43C3-A2E7-562BF5C7F5AB}"/>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750C43C4-4890-4F89-9EAB-9B74B2A584F6}"/>
              </a:ext>
            </a:extLst>
          </p:cNvPr>
          <p:cNvSpPr>
            <a:spLocks noGrp="1"/>
          </p:cNvSpPr>
          <p:nvPr>
            <p:ph type="sldNum" sz="quarter" idx="12"/>
          </p:nvPr>
        </p:nvSpPr>
        <p:spPr/>
        <p:txBody>
          <a:bodyPr/>
          <a:lstStyle/>
          <a:p>
            <a:fld id="{6CCC6F62-76DD-4F38-B08B-397AD1D75242}" type="slidenum">
              <a:rPr lang="fr-FR" smtClean="0"/>
              <a:t>‹N°›</a:t>
            </a:fld>
            <a:endParaRPr lang="fr-FR" dirty="0"/>
          </a:p>
        </p:txBody>
      </p:sp>
    </p:spTree>
    <p:extLst>
      <p:ext uri="{BB962C8B-B14F-4D97-AF65-F5344CB8AC3E}">
        <p14:creationId xmlns:p14="http://schemas.microsoft.com/office/powerpoint/2010/main" val="2315984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80F5F4-9541-4E1F-A7DD-CD6FCC4F7FF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176FEBD-D185-4EF2-BBBB-0849CA5AD0A0}"/>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DC0F3BB-BCE8-4E55-BD8E-52E7187B7D7D}"/>
              </a:ext>
            </a:extLst>
          </p:cNvPr>
          <p:cNvSpPr>
            <a:spLocks noGrp="1"/>
          </p:cNvSpPr>
          <p:nvPr>
            <p:ph type="dt" sz="half" idx="10"/>
          </p:nvPr>
        </p:nvSpPr>
        <p:spPr/>
        <p:txBody>
          <a:bodyPr/>
          <a:lstStyle/>
          <a:p>
            <a:fld id="{A8EAE202-223F-49DC-AB65-A57C7779EDC2}" type="datetimeFigureOut">
              <a:rPr lang="fr-FR" smtClean="0"/>
              <a:t>12/01/2021</a:t>
            </a:fld>
            <a:endParaRPr lang="fr-FR" dirty="0"/>
          </a:p>
        </p:txBody>
      </p:sp>
      <p:sp>
        <p:nvSpPr>
          <p:cNvPr id="5" name="Espace réservé du pied de page 4">
            <a:extLst>
              <a:ext uri="{FF2B5EF4-FFF2-40B4-BE49-F238E27FC236}">
                <a16:creationId xmlns:a16="http://schemas.microsoft.com/office/drawing/2014/main" id="{5698506B-6671-4CBC-90BB-F13CB4335A28}"/>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22A26668-E597-4114-BABF-0FFFD2DE278E}"/>
              </a:ext>
            </a:extLst>
          </p:cNvPr>
          <p:cNvSpPr>
            <a:spLocks noGrp="1"/>
          </p:cNvSpPr>
          <p:nvPr>
            <p:ph type="sldNum" sz="quarter" idx="12"/>
          </p:nvPr>
        </p:nvSpPr>
        <p:spPr/>
        <p:txBody>
          <a:bodyPr/>
          <a:lstStyle/>
          <a:p>
            <a:fld id="{6CCC6F62-76DD-4F38-B08B-397AD1D75242}" type="slidenum">
              <a:rPr lang="fr-FR" smtClean="0"/>
              <a:t>‹N°›</a:t>
            </a:fld>
            <a:endParaRPr lang="fr-FR" dirty="0"/>
          </a:p>
        </p:txBody>
      </p:sp>
    </p:spTree>
    <p:extLst>
      <p:ext uri="{BB962C8B-B14F-4D97-AF65-F5344CB8AC3E}">
        <p14:creationId xmlns:p14="http://schemas.microsoft.com/office/powerpoint/2010/main" val="3786608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265055-4226-4016-A6DA-0A8E01D26BCA}"/>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EFB139E7-0520-47C3-B6B8-839E124B77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0098E7E1-1EC8-4EAB-9D43-73E34A552F6B}"/>
              </a:ext>
            </a:extLst>
          </p:cNvPr>
          <p:cNvSpPr>
            <a:spLocks noGrp="1"/>
          </p:cNvSpPr>
          <p:nvPr>
            <p:ph type="dt" sz="half" idx="10"/>
          </p:nvPr>
        </p:nvSpPr>
        <p:spPr/>
        <p:txBody>
          <a:bodyPr/>
          <a:lstStyle/>
          <a:p>
            <a:fld id="{A8EAE202-223F-49DC-AB65-A57C7779EDC2}" type="datetimeFigureOut">
              <a:rPr lang="fr-FR" smtClean="0"/>
              <a:t>12/01/2021</a:t>
            </a:fld>
            <a:endParaRPr lang="fr-FR" dirty="0"/>
          </a:p>
        </p:txBody>
      </p:sp>
      <p:sp>
        <p:nvSpPr>
          <p:cNvPr id="5" name="Espace réservé du pied de page 4">
            <a:extLst>
              <a:ext uri="{FF2B5EF4-FFF2-40B4-BE49-F238E27FC236}">
                <a16:creationId xmlns:a16="http://schemas.microsoft.com/office/drawing/2014/main" id="{7068AEFC-5E46-481C-A232-BDE9BC9DE06A}"/>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2DB257E9-149F-4C59-9DC4-B26745ACFA53}"/>
              </a:ext>
            </a:extLst>
          </p:cNvPr>
          <p:cNvSpPr>
            <a:spLocks noGrp="1"/>
          </p:cNvSpPr>
          <p:nvPr>
            <p:ph type="sldNum" sz="quarter" idx="12"/>
          </p:nvPr>
        </p:nvSpPr>
        <p:spPr/>
        <p:txBody>
          <a:bodyPr/>
          <a:lstStyle/>
          <a:p>
            <a:fld id="{6CCC6F62-76DD-4F38-B08B-397AD1D75242}" type="slidenum">
              <a:rPr lang="fr-FR" smtClean="0"/>
              <a:t>‹N°›</a:t>
            </a:fld>
            <a:endParaRPr lang="fr-FR" dirty="0"/>
          </a:p>
        </p:txBody>
      </p:sp>
    </p:spTree>
    <p:extLst>
      <p:ext uri="{BB962C8B-B14F-4D97-AF65-F5344CB8AC3E}">
        <p14:creationId xmlns:p14="http://schemas.microsoft.com/office/powerpoint/2010/main" val="17441044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9D28D6-5A42-425D-A66E-C611D2C91681}"/>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9A2E3CE-824F-4F20-BC29-BF5D07767C60}"/>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D15DF29E-9899-475D-9303-1F8C19E2CE97}"/>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DF012EF5-EDA0-4CE9-8A6C-8D04781E279A}"/>
              </a:ext>
            </a:extLst>
          </p:cNvPr>
          <p:cNvSpPr>
            <a:spLocks noGrp="1"/>
          </p:cNvSpPr>
          <p:nvPr>
            <p:ph type="dt" sz="half" idx="10"/>
          </p:nvPr>
        </p:nvSpPr>
        <p:spPr/>
        <p:txBody>
          <a:bodyPr/>
          <a:lstStyle/>
          <a:p>
            <a:fld id="{A8EAE202-223F-49DC-AB65-A57C7779EDC2}" type="datetimeFigureOut">
              <a:rPr lang="fr-FR" smtClean="0"/>
              <a:t>12/01/2021</a:t>
            </a:fld>
            <a:endParaRPr lang="fr-FR" dirty="0"/>
          </a:p>
        </p:txBody>
      </p:sp>
      <p:sp>
        <p:nvSpPr>
          <p:cNvPr id="6" name="Espace réservé du pied de page 5">
            <a:extLst>
              <a:ext uri="{FF2B5EF4-FFF2-40B4-BE49-F238E27FC236}">
                <a16:creationId xmlns:a16="http://schemas.microsoft.com/office/drawing/2014/main" id="{D74200AD-2FD8-4366-AFEB-C5E72D4C3E46}"/>
              </a:ext>
            </a:extLst>
          </p:cNvPr>
          <p:cNvSpPr>
            <a:spLocks noGrp="1"/>
          </p:cNvSpPr>
          <p:nvPr>
            <p:ph type="ftr" sz="quarter" idx="11"/>
          </p:nvPr>
        </p:nvSpPr>
        <p:spPr/>
        <p:txBody>
          <a:bodyPr/>
          <a:lstStyle/>
          <a:p>
            <a:endParaRPr lang="fr-FR" dirty="0"/>
          </a:p>
        </p:txBody>
      </p:sp>
      <p:sp>
        <p:nvSpPr>
          <p:cNvPr id="7" name="Espace réservé du numéro de diapositive 6">
            <a:extLst>
              <a:ext uri="{FF2B5EF4-FFF2-40B4-BE49-F238E27FC236}">
                <a16:creationId xmlns:a16="http://schemas.microsoft.com/office/drawing/2014/main" id="{87D73EB8-4FED-4C1F-B81A-AD5A79A54541}"/>
              </a:ext>
            </a:extLst>
          </p:cNvPr>
          <p:cNvSpPr>
            <a:spLocks noGrp="1"/>
          </p:cNvSpPr>
          <p:nvPr>
            <p:ph type="sldNum" sz="quarter" idx="12"/>
          </p:nvPr>
        </p:nvSpPr>
        <p:spPr/>
        <p:txBody>
          <a:bodyPr/>
          <a:lstStyle/>
          <a:p>
            <a:fld id="{6CCC6F62-76DD-4F38-B08B-397AD1D75242}" type="slidenum">
              <a:rPr lang="fr-FR" smtClean="0"/>
              <a:t>‹N°›</a:t>
            </a:fld>
            <a:endParaRPr lang="fr-FR" dirty="0"/>
          </a:p>
        </p:txBody>
      </p:sp>
    </p:spTree>
    <p:extLst>
      <p:ext uri="{BB962C8B-B14F-4D97-AF65-F5344CB8AC3E}">
        <p14:creationId xmlns:p14="http://schemas.microsoft.com/office/powerpoint/2010/main" val="1631380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434EFA-3033-4833-8546-1D1E44091544}"/>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A2BCB6E5-3126-4B45-9143-D04C46CBF2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9E2222CB-FE02-42DB-B145-EB0788CE9DB1}"/>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08D2C4CB-6D31-4B2D-A6C6-EE100BCE8C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C36E1D88-750E-4B6B-A5B1-C68F9DC25A6D}"/>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FAB797B5-546E-4B5B-94B6-1ADDC66458B3}"/>
              </a:ext>
            </a:extLst>
          </p:cNvPr>
          <p:cNvSpPr>
            <a:spLocks noGrp="1"/>
          </p:cNvSpPr>
          <p:nvPr>
            <p:ph type="dt" sz="half" idx="10"/>
          </p:nvPr>
        </p:nvSpPr>
        <p:spPr/>
        <p:txBody>
          <a:bodyPr/>
          <a:lstStyle/>
          <a:p>
            <a:fld id="{A8EAE202-223F-49DC-AB65-A57C7779EDC2}" type="datetimeFigureOut">
              <a:rPr lang="fr-FR" smtClean="0"/>
              <a:t>12/01/2021</a:t>
            </a:fld>
            <a:endParaRPr lang="fr-FR" dirty="0"/>
          </a:p>
        </p:txBody>
      </p:sp>
      <p:sp>
        <p:nvSpPr>
          <p:cNvPr id="8" name="Espace réservé du pied de page 7">
            <a:extLst>
              <a:ext uri="{FF2B5EF4-FFF2-40B4-BE49-F238E27FC236}">
                <a16:creationId xmlns:a16="http://schemas.microsoft.com/office/drawing/2014/main" id="{1CA4FE86-9C92-4BFF-A3A2-C3A23523E455}"/>
              </a:ext>
            </a:extLst>
          </p:cNvPr>
          <p:cNvSpPr>
            <a:spLocks noGrp="1"/>
          </p:cNvSpPr>
          <p:nvPr>
            <p:ph type="ftr" sz="quarter" idx="11"/>
          </p:nvPr>
        </p:nvSpPr>
        <p:spPr/>
        <p:txBody>
          <a:bodyPr/>
          <a:lstStyle/>
          <a:p>
            <a:endParaRPr lang="fr-FR" dirty="0"/>
          </a:p>
        </p:txBody>
      </p:sp>
      <p:sp>
        <p:nvSpPr>
          <p:cNvPr id="9" name="Espace réservé du numéro de diapositive 8">
            <a:extLst>
              <a:ext uri="{FF2B5EF4-FFF2-40B4-BE49-F238E27FC236}">
                <a16:creationId xmlns:a16="http://schemas.microsoft.com/office/drawing/2014/main" id="{5983DEB0-5C86-43DB-9802-C56663F18552}"/>
              </a:ext>
            </a:extLst>
          </p:cNvPr>
          <p:cNvSpPr>
            <a:spLocks noGrp="1"/>
          </p:cNvSpPr>
          <p:nvPr>
            <p:ph type="sldNum" sz="quarter" idx="12"/>
          </p:nvPr>
        </p:nvSpPr>
        <p:spPr/>
        <p:txBody>
          <a:bodyPr/>
          <a:lstStyle/>
          <a:p>
            <a:fld id="{6CCC6F62-76DD-4F38-B08B-397AD1D75242}" type="slidenum">
              <a:rPr lang="fr-FR" smtClean="0"/>
              <a:t>‹N°›</a:t>
            </a:fld>
            <a:endParaRPr lang="fr-FR" dirty="0"/>
          </a:p>
        </p:txBody>
      </p:sp>
    </p:spTree>
    <p:extLst>
      <p:ext uri="{BB962C8B-B14F-4D97-AF65-F5344CB8AC3E}">
        <p14:creationId xmlns:p14="http://schemas.microsoft.com/office/powerpoint/2010/main" val="2800847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676E7B-2562-4D4A-900F-F346B9F4E341}"/>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11FEE5BC-3A5D-4A19-9E78-DB9BE854A49E}"/>
              </a:ext>
            </a:extLst>
          </p:cNvPr>
          <p:cNvSpPr>
            <a:spLocks noGrp="1"/>
          </p:cNvSpPr>
          <p:nvPr>
            <p:ph type="dt" sz="half" idx="10"/>
          </p:nvPr>
        </p:nvSpPr>
        <p:spPr/>
        <p:txBody>
          <a:bodyPr/>
          <a:lstStyle/>
          <a:p>
            <a:fld id="{A8EAE202-223F-49DC-AB65-A57C7779EDC2}" type="datetimeFigureOut">
              <a:rPr lang="fr-FR" smtClean="0"/>
              <a:t>12/01/2021</a:t>
            </a:fld>
            <a:endParaRPr lang="fr-FR" dirty="0"/>
          </a:p>
        </p:txBody>
      </p:sp>
      <p:sp>
        <p:nvSpPr>
          <p:cNvPr id="4" name="Espace réservé du pied de page 3">
            <a:extLst>
              <a:ext uri="{FF2B5EF4-FFF2-40B4-BE49-F238E27FC236}">
                <a16:creationId xmlns:a16="http://schemas.microsoft.com/office/drawing/2014/main" id="{A69C8BDF-BB2C-4440-A30F-F4303D3C09A4}"/>
              </a:ext>
            </a:extLst>
          </p:cNvPr>
          <p:cNvSpPr>
            <a:spLocks noGrp="1"/>
          </p:cNvSpPr>
          <p:nvPr>
            <p:ph type="ftr" sz="quarter" idx="11"/>
          </p:nvPr>
        </p:nvSpPr>
        <p:spPr/>
        <p:txBody>
          <a:bodyPr/>
          <a:lstStyle/>
          <a:p>
            <a:endParaRPr lang="fr-FR" dirty="0"/>
          </a:p>
        </p:txBody>
      </p:sp>
      <p:sp>
        <p:nvSpPr>
          <p:cNvPr id="5" name="Espace réservé du numéro de diapositive 4">
            <a:extLst>
              <a:ext uri="{FF2B5EF4-FFF2-40B4-BE49-F238E27FC236}">
                <a16:creationId xmlns:a16="http://schemas.microsoft.com/office/drawing/2014/main" id="{07405629-E418-47E3-8CD8-3E4E1DEF34DA}"/>
              </a:ext>
            </a:extLst>
          </p:cNvPr>
          <p:cNvSpPr>
            <a:spLocks noGrp="1"/>
          </p:cNvSpPr>
          <p:nvPr>
            <p:ph type="sldNum" sz="quarter" idx="12"/>
          </p:nvPr>
        </p:nvSpPr>
        <p:spPr/>
        <p:txBody>
          <a:bodyPr/>
          <a:lstStyle/>
          <a:p>
            <a:fld id="{6CCC6F62-76DD-4F38-B08B-397AD1D75242}" type="slidenum">
              <a:rPr lang="fr-FR" smtClean="0"/>
              <a:t>‹N°›</a:t>
            </a:fld>
            <a:endParaRPr lang="fr-FR" dirty="0"/>
          </a:p>
        </p:txBody>
      </p:sp>
    </p:spTree>
    <p:extLst>
      <p:ext uri="{BB962C8B-B14F-4D97-AF65-F5344CB8AC3E}">
        <p14:creationId xmlns:p14="http://schemas.microsoft.com/office/powerpoint/2010/main" val="1553197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35E7415-EAC5-467D-AC7D-9E19F82337BD}"/>
              </a:ext>
            </a:extLst>
          </p:cNvPr>
          <p:cNvSpPr>
            <a:spLocks noGrp="1"/>
          </p:cNvSpPr>
          <p:nvPr>
            <p:ph type="dt" sz="half" idx="10"/>
          </p:nvPr>
        </p:nvSpPr>
        <p:spPr/>
        <p:txBody>
          <a:bodyPr/>
          <a:lstStyle/>
          <a:p>
            <a:fld id="{A8EAE202-223F-49DC-AB65-A57C7779EDC2}" type="datetimeFigureOut">
              <a:rPr lang="fr-FR" smtClean="0"/>
              <a:t>12/01/2021</a:t>
            </a:fld>
            <a:endParaRPr lang="fr-FR" dirty="0"/>
          </a:p>
        </p:txBody>
      </p:sp>
      <p:sp>
        <p:nvSpPr>
          <p:cNvPr id="3" name="Espace réservé du pied de page 2">
            <a:extLst>
              <a:ext uri="{FF2B5EF4-FFF2-40B4-BE49-F238E27FC236}">
                <a16:creationId xmlns:a16="http://schemas.microsoft.com/office/drawing/2014/main" id="{5B791989-693D-437D-A6FE-BC26B2A3CCB1}"/>
              </a:ext>
            </a:extLst>
          </p:cNvPr>
          <p:cNvSpPr>
            <a:spLocks noGrp="1"/>
          </p:cNvSpPr>
          <p:nvPr>
            <p:ph type="ftr" sz="quarter" idx="1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1D016F7A-F5B2-4159-999A-8D2B6681D967}"/>
              </a:ext>
            </a:extLst>
          </p:cNvPr>
          <p:cNvSpPr>
            <a:spLocks noGrp="1"/>
          </p:cNvSpPr>
          <p:nvPr>
            <p:ph type="sldNum" sz="quarter" idx="12"/>
          </p:nvPr>
        </p:nvSpPr>
        <p:spPr/>
        <p:txBody>
          <a:bodyPr/>
          <a:lstStyle/>
          <a:p>
            <a:fld id="{6CCC6F62-76DD-4F38-B08B-397AD1D75242}" type="slidenum">
              <a:rPr lang="fr-FR" smtClean="0"/>
              <a:t>‹N°›</a:t>
            </a:fld>
            <a:endParaRPr lang="fr-FR" dirty="0"/>
          </a:p>
        </p:txBody>
      </p:sp>
    </p:spTree>
    <p:extLst>
      <p:ext uri="{BB962C8B-B14F-4D97-AF65-F5344CB8AC3E}">
        <p14:creationId xmlns:p14="http://schemas.microsoft.com/office/powerpoint/2010/main" val="1349380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F4481AE-6E59-47A0-97EB-9B0EDFEA6A1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83D970ED-AC3D-4879-BDD6-D207378449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EBB88D49-13A8-4C4C-A24E-89E64394BE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97CC678E-B4D8-4389-974C-F600EF3233D9}"/>
              </a:ext>
            </a:extLst>
          </p:cNvPr>
          <p:cNvSpPr>
            <a:spLocks noGrp="1"/>
          </p:cNvSpPr>
          <p:nvPr>
            <p:ph type="dt" sz="half" idx="10"/>
          </p:nvPr>
        </p:nvSpPr>
        <p:spPr/>
        <p:txBody>
          <a:bodyPr/>
          <a:lstStyle/>
          <a:p>
            <a:fld id="{A8EAE202-223F-49DC-AB65-A57C7779EDC2}" type="datetimeFigureOut">
              <a:rPr lang="fr-FR" smtClean="0"/>
              <a:t>12/01/2021</a:t>
            </a:fld>
            <a:endParaRPr lang="fr-FR" dirty="0"/>
          </a:p>
        </p:txBody>
      </p:sp>
      <p:sp>
        <p:nvSpPr>
          <p:cNvPr id="6" name="Espace réservé du pied de page 5">
            <a:extLst>
              <a:ext uri="{FF2B5EF4-FFF2-40B4-BE49-F238E27FC236}">
                <a16:creationId xmlns:a16="http://schemas.microsoft.com/office/drawing/2014/main" id="{3B1F05A2-FE34-48FD-B977-4943D303006C}"/>
              </a:ext>
            </a:extLst>
          </p:cNvPr>
          <p:cNvSpPr>
            <a:spLocks noGrp="1"/>
          </p:cNvSpPr>
          <p:nvPr>
            <p:ph type="ftr" sz="quarter" idx="11"/>
          </p:nvPr>
        </p:nvSpPr>
        <p:spPr/>
        <p:txBody>
          <a:bodyPr/>
          <a:lstStyle/>
          <a:p>
            <a:endParaRPr lang="fr-FR" dirty="0"/>
          </a:p>
        </p:txBody>
      </p:sp>
      <p:sp>
        <p:nvSpPr>
          <p:cNvPr id="7" name="Espace réservé du numéro de diapositive 6">
            <a:extLst>
              <a:ext uri="{FF2B5EF4-FFF2-40B4-BE49-F238E27FC236}">
                <a16:creationId xmlns:a16="http://schemas.microsoft.com/office/drawing/2014/main" id="{37CDC406-F9A0-474F-B718-A03262AF8DAC}"/>
              </a:ext>
            </a:extLst>
          </p:cNvPr>
          <p:cNvSpPr>
            <a:spLocks noGrp="1"/>
          </p:cNvSpPr>
          <p:nvPr>
            <p:ph type="sldNum" sz="quarter" idx="12"/>
          </p:nvPr>
        </p:nvSpPr>
        <p:spPr/>
        <p:txBody>
          <a:bodyPr/>
          <a:lstStyle/>
          <a:p>
            <a:fld id="{6CCC6F62-76DD-4F38-B08B-397AD1D75242}" type="slidenum">
              <a:rPr lang="fr-FR" smtClean="0"/>
              <a:t>‹N°›</a:t>
            </a:fld>
            <a:endParaRPr lang="fr-FR" dirty="0"/>
          </a:p>
        </p:txBody>
      </p:sp>
    </p:spTree>
    <p:extLst>
      <p:ext uri="{BB962C8B-B14F-4D97-AF65-F5344CB8AC3E}">
        <p14:creationId xmlns:p14="http://schemas.microsoft.com/office/powerpoint/2010/main" val="3113884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6315DE-8637-443E-B21B-98C783C5298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395E26DB-B5E3-4346-9348-903E2233AD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a:extLst>
              <a:ext uri="{FF2B5EF4-FFF2-40B4-BE49-F238E27FC236}">
                <a16:creationId xmlns:a16="http://schemas.microsoft.com/office/drawing/2014/main" id="{36AF78D1-B189-40D8-8BA8-771F993C75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264253E3-3D41-42AE-AAFA-8A171821F7AF}"/>
              </a:ext>
            </a:extLst>
          </p:cNvPr>
          <p:cNvSpPr>
            <a:spLocks noGrp="1"/>
          </p:cNvSpPr>
          <p:nvPr>
            <p:ph type="dt" sz="half" idx="10"/>
          </p:nvPr>
        </p:nvSpPr>
        <p:spPr/>
        <p:txBody>
          <a:bodyPr/>
          <a:lstStyle/>
          <a:p>
            <a:fld id="{A8EAE202-223F-49DC-AB65-A57C7779EDC2}" type="datetimeFigureOut">
              <a:rPr lang="fr-FR" smtClean="0"/>
              <a:t>12/01/2021</a:t>
            </a:fld>
            <a:endParaRPr lang="fr-FR" dirty="0"/>
          </a:p>
        </p:txBody>
      </p:sp>
      <p:sp>
        <p:nvSpPr>
          <p:cNvPr id="6" name="Espace réservé du pied de page 5">
            <a:extLst>
              <a:ext uri="{FF2B5EF4-FFF2-40B4-BE49-F238E27FC236}">
                <a16:creationId xmlns:a16="http://schemas.microsoft.com/office/drawing/2014/main" id="{0D4045A2-157D-4B70-9C51-271493B90D5F}"/>
              </a:ext>
            </a:extLst>
          </p:cNvPr>
          <p:cNvSpPr>
            <a:spLocks noGrp="1"/>
          </p:cNvSpPr>
          <p:nvPr>
            <p:ph type="ftr" sz="quarter" idx="11"/>
          </p:nvPr>
        </p:nvSpPr>
        <p:spPr/>
        <p:txBody>
          <a:bodyPr/>
          <a:lstStyle/>
          <a:p>
            <a:endParaRPr lang="fr-FR" dirty="0"/>
          </a:p>
        </p:txBody>
      </p:sp>
      <p:sp>
        <p:nvSpPr>
          <p:cNvPr id="7" name="Espace réservé du numéro de diapositive 6">
            <a:extLst>
              <a:ext uri="{FF2B5EF4-FFF2-40B4-BE49-F238E27FC236}">
                <a16:creationId xmlns:a16="http://schemas.microsoft.com/office/drawing/2014/main" id="{4A757EDC-CF7C-4D3A-B710-6B79F69F92DF}"/>
              </a:ext>
            </a:extLst>
          </p:cNvPr>
          <p:cNvSpPr>
            <a:spLocks noGrp="1"/>
          </p:cNvSpPr>
          <p:nvPr>
            <p:ph type="sldNum" sz="quarter" idx="12"/>
          </p:nvPr>
        </p:nvSpPr>
        <p:spPr/>
        <p:txBody>
          <a:bodyPr/>
          <a:lstStyle/>
          <a:p>
            <a:fld id="{6CCC6F62-76DD-4F38-B08B-397AD1D75242}" type="slidenum">
              <a:rPr lang="fr-FR" smtClean="0"/>
              <a:t>‹N°›</a:t>
            </a:fld>
            <a:endParaRPr lang="fr-FR" dirty="0"/>
          </a:p>
        </p:txBody>
      </p:sp>
    </p:spTree>
    <p:extLst>
      <p:ext uri="{BB962C8B-B14F-4D97-AF65-F5344CB8AC3E}">
        <p14:creationId xmlns:p14="http://schemas.microsoft.com/office/powerpoint/2010/main" val="41940931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7D50226B-9A03-4686-AC54-5C9B71CFF6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B5646662-F2C7-4AAF-9B0E-217090060E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A927EF4-132C-40CD-946E-5ACBF6F91E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EAE202-223F-49DC-AB65-A57C7779EDC2}" type="datetimeFigureOut">
              <a:rPr lang="fr-FR" smtClean="0"/>
              <a:t>12/01/2021</a:t>
            </a:fld>
            <a:endParaRPr lang="fr-FR" dirty="0"/>
          </a:p>
        </p:txBody>
      </p:sp>
      <p:sp>
        <p:nvSpPr>
          <p:cNvPr id="5" name="Espace réservé du pied de page 4">
            <a:extLst>
              <a:ext uri="{FF2B5EF4-FFF2-40B4-BE49-F238E27FC236}">
                <a16:creationId xmlns:a16="http://schemas.microsoft.com/office/drawing/2014/main" id="{76CD0BB7-9CD1-4BB9-8A6D-BFE3C5426B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6" name="Espace réservé du numéro de diapositive 5">
            <a:extLst>
              <a:ext uri="{FF2B5EF4-FFF2-40B4-BE49-F238E27FC236}">
                <a16:creationId xmlns:a16="http://schemas.microsoft.com/office/drawing/2014/main" id="{6EA5C195-32A6-40BB-B408-37FD9776F0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CC6F62-76DD-4F38-B08B-397AD1D75242}" type="slidenum">
              <a:rPr lang="fr-FR" smtClean="0"/>
              <a:t>‹N°›</a:t>
            </a:fld>
            <a:endParaRPr lang="fr-FR" dirty="0"/>
          </a:p>
        </p:txBody>
      </p:sp>
    </p:spTree>
    <p:extLst>
      <p:ext uri="{BB962C8B-B14F-4D97-AF65-F5344CB8AC3E}">
        <p14:creationId xmlns:p14="http://schemas.microsoft.com/office/powerpoint/2010/main" val="38642273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youtu.be/HAPilyrEzC4?t=3578"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g"/><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10.png"/><Relationship Id="rId7" Type="http://schemas.openxmlformats.org/officeDocument/2006/relationships/image" Target="../media/image82.png"/><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33.png"/><Relationship Id="rId9" Type="http://schemas.openxmlformats.org/officeDocument/2006/relationships/image" Target="../media/image84.png"/></Relationships>
</file>

<file path=ppt/slides/_rels/slide64.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10.png"/><Relationship Id="rId7" Type="http://schemas.openxmlformats.org/officeDocument/2006/relationships/image" Target="../media/image82.png"/><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33.png"/><Relationship Id="rId9" Type="http://schemas.openxmlformats.org/officeDocument/2006/relationships/image" Target="../media/image84.png"/></Relationships>
</file>

<file path=ppt/slides/_rels/slide7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7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7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7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103.jpg"/><Relationship Id="rId5" Type="http://schemas.openxmlformats.org/officeDocument/2006/relationships/image" Target="../media/image102.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80.png"/></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911DBBF1-3229-4BD9-B3D1-B4CA571E74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843625"/>
            <a:ext cx="12188824"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5BC87C3E-1040-4EE4-9BDB-9537F7A1B3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968282"/>
            <a:ext cx="12188824" cy="4946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AD2B08B6-6CF8-421C-8298-6563E93B1C46}"/>
              </a:ext>
            </a:extLst>
          </p:cNvPr>
          <p:cNvSpPr>
            <a:spLocks noGrp="1"/>
          </p:cNvSpPr>
          <p:nvPr>
            <p:ph type="ctrTitle"/>
          </p:nvPr>
        </p:nvSpPr>
        <p:spPr>
          <a:xfrm>
            <a:off x="795338" y="1414158"/>
            <a:ext cx="10601325" cy="2042622"/>
          </a:xfrm>
        </p:spPr>
        <p:txBody>
          <a:bodyPr>
            <a:normAutofit/>
          </a:bodyPr>
          <a:lstStyle/>
          <a:p>
            <a:r>
              <a:rPr lang="fr-FR" sz="6600" b="1" i="1" dirty="0">
                <a:latin typeface="Modern No. 20" panose="02070704070505020303" pitchFamily="18" charset="0"/>
              </a:rPr>
              <a:t>LES TEMPS MODERNES</a:t>
            </a:r>
            <a:br>
              <a:rPr lang="fr-FR" sz="6600" b="1" i="1" dirty="0">
                <a:latin typeface="Modern No. 20" panose="02070704070505020303" pitchFamily="18" charset="0"/>
              </a:rPr>
            </a:br>
            <a:r>
              <a:rPr lang="fr-FR" sz="2000" b="1" i="1" dirty="0">
                <a:latin typeface="Modern No. 20" panose="02070704070505020303" pitchFamily="18" charset="0"/>
              </a:rPr>
              <a:t> </a:t>
            </a:r>
            <a:br>
              <a:rPr lang="fr-FR" sz="6600" i="1" dirty="0">
                <a:latin typeface="Modern No. 20" panose="02070704070505020303" pitchFamily="18" charset="0"/>
              </a:rPr>
            </a:br>
            <a:r>
              <a:rPr lang="fr-FR" sz="4800" i="1" dirty="0">
                <a:latin typeface="Modern No. 20" panose="02070704070505020303" pitchFamily="18" charset="0"/>
              </a:rPr>
              <a:t>- </a:t>
            </a:r>
            <a:r>
              <a:rPr lang="fr-FR" sz="4800" dirty="0">
                <a:latin typeface="Modern No. 20" panose="02070704070505020303" pitchFamily="18" charset="0"/>
              </a:rPr>
              <a:t>Charlie Chaplin (1936)</a:t>
            </a:r>
          </a:p>
        </p:txBody>
      </p:sp>
      <p:sp>
        <p:nvSpPr>
          <p:cNvPr id="3" name="Sous-titre 2">
            <a:extLst>
              <a:ext uri="{FF2B5EF4-FFF2-40B4-BE49-F238E27FC236}">
                <a16:creationId xmlns:a16="http://schemas.microsoft.com/office/drawing/2014/main" id="{BEAFC2F2-9AEC-47E7-9C7A-79C78A6613FA}"/>
              </a:ext>
            </a:extLst>
          </p:cNvPr>
          <p:cNvSpPr>
            <a:spLocks noGrp="1"/>
          </p:cNvSpPr>
          <p:nvPr>
            <p:ph type="subTitle" idx="1"/>
          </p:nvPr>
        </p:nvSpPr>
        <p:spPr>
          <a:xfrm>
            <a:off x="793749" y="4425851"/>
            <a:ext cx="10601325" cy="773876"/>
          </a:xfrm>
        </p:spPr>
        <p:txBody>
          <a:bodyPr>
            <a:normAutofit/>
          </a:bodyPr>
          <a:lstStyle/>
          <a:p>
            <a:r>
              <a:rPr lang="fr-FR" sz="4800" dirty="0">
                <a:latin typeface="Modern No. 20" panose="02070704070505020303" pitchFamily="18" charset="0"/>
              </a:rPr>
              <a:t> - LA SATIRE D’UNE ÉPOQUE</a:t>
            </a:r>
          </a:p>
          <a:p>
            <a:endParaRPr lang="fr-FR" dirty="0"/>
          </a:p>
        </p:txBody>
      </p:sp>
      <p:cxnSp>
        <p:nvCxnSpPr>
          <p:cNvPr id="14" name="Straight Connector 13">
            <a:extLst>
              <a:ext uri="{FF2B5EF4-FFF2-40B4-BE49-F238E27FC236}">
                <a16:creationId xmlns:a16="http://schemas.microsoft.com/office/drawing/2014/main" id="{42CDBECE-872A-4C73-9DC1-BB4E805E2C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459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5CD5A0B-CDD7-427C-AA42-2EECFDFA18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6028863"/>
            <a:ext cx="12188824"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89060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586322-AA5C-4C62-92A5-0904E0ACC5EB}"/>
              </a:ext>
            </a:extLst>
          </p:cNvPr>
          <p:cNvSpPr>
            <a:spLocks noGrp="1"/>
          </p:cNvSpPr>
          <p:nvPr>
            <p:ph type="title"/>
          </p:nvPr>
        </p:nvSpPr>
        <p:spPr>
          <a:xfrm>
            <a:off x="1366838" y="5836443"/>
            <a:ext cx="9458322" cy="1500187"/>
          </a:xfrm>
        </p:spPr>
        <p:txBody>
          <a:bodyPr>
            <a:normAutofit fontScale="90000"/>
          </a:bodyPr>
          <a:lstStyle/>
          <a:p>
            <a:pPr algn="ctr"/>
            <a:r>
              <a:rPr lang="fr-FR" sz="2800" dirty="0">
                <a:solidFill>
                  <a:schemeClr val="bg2"/>
                </a:solidFill>
                <a:latin typeface="Modern No. 20" panose="02070704070505020303" pitchFamily="18" charset="0"/>
              </a:rPr>
              <a:t>Une famille migrant en Californie à la recherche de travail durant la Grande Dépression (1936)</a:t>
            </a:r>
            <a:br>
              <a:rPr lang="fr-FR" sz="2800" dirty="0">
                <a:solidFill>
                  <a:schemeClr val="bg2"/>
                </a:solidFill>
                <a:latin typeface="Modern No. 20" panose="02070704070505020303" pitchFamily="18" charset="0"/>
              </a:rPr>
            </a:br>
            <a:br>
              <a:rPr lang="fr-FR" sz="2800" dirty="0">
                <a:solidFill>
                  <a:schemeClr val="bg2"/>
                </a:solidFill>
                <a:latin typeface="Modern No. 20" panose="02070704070505020303" pitchFamily="18" charset="0"/>
              </a:rPr>
            </a:br>
            <a:endParaRPr lang="fr-FR" sz="2400" dirty="0">
              <a:solidFill>
                <a:schemeClr val="bg2">
                  <a:lumMod val="50000"/>
                </a:schemeClr>
              </a:solidFill>
              <a:latin typeface="Modern No. 20" panose="02070704070505020303" pitchFamily="18" charset="0"/>
            </a:endParaRPr>
          </a:p>
        </p:txBody>
      </p:sp>
      <p:pic>
        <p:nvPicPr>
          <p:cNvPr id="5" name="Espace réservé du contenu 4" descr="Une image contenant extérieur, tente, vieux, femme&#10;&#10;Description générée automatiquement">
            <a:extLst>
              <a:ext uri="{FF2B5EF4-FFF2-40B4-BE49-F238E27FC236}">
                <a16:creationId xmlns:a16="http://schemas.microsoft.com/office/drawing/2014/main" id="{9160B6B3-1D94-41FD-B5BF-D54DFE45C26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88418" y="271463"/>
            <a:ext cx="7015163" cy="5261373"/>
          </a:xfrm>
        </p:spPr>
      </p:pic>
    </p:spTree>
    <p:extLst>
      <p:ext uri="{BB962C8B-B14F-4D97-AF65-F5344CB8AC3E}">
        <p14:creationId xmlns:p14="http://schemas.microsoft.com/office/powerpoint/2010/main" val="10278340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1B97A8-B38B-481A-BA52-2B63C5E42986}"/>
              </a:ext>
            </a:extLst>
          </p:cNvPr>
          <p:cNvSpPr>
            <a:spLocks noGrp="1"/>
          </p:cNvSpPr>
          <p:nvPr>
            <p:ph type="title"/>
          </p:nvPr>
        </p:nvSpPr>
        <p:spPr>
          <a:xfrm>
            <a:off x="838200" y="2766218"/>
            <a:ext cx="10515600" cy="1325563"/>
          </a:xfrm>
          <a:solidFill>
            <a:schemeClr val="accent3">
              <a:lumMod val="75000"/>
            </a:schemeClr>
          </a:solidFill>
        </p:spPr>
        <p:txBody>
          <a:bodyPr>
            <a:noAutofit/>
          </a:bodyPr>
          <a:lstStyle/>
          <a:p>
            <a:pPr algn="ctr"/>
            <a:r>
              <a:rPr lang="fr-FR" sz="4800" dirty="0">
                <a:solidFill>
                  <a:schemeClr val="bg2"/>
                </a:solidFill>
                <a:latin typeface="Modern No. 20" panose="02070704070505020303" pitchFamily="18" charset="0"/>
              </a:rPr>
              <a:t>1</a:t>
            </a:r>
            <a:r>
              <a:rPr lang="fr-FR" sz="4800" baseline="30000" dirty="0">
                <a:solidFill>
                  <a:schemeClr val="bg2"/>
                </a:solidFill>
                <a:latin typeface="Modern No. 20" panose="02070704070505020303" pitchFamily="18" charset="0"/>
              </a:rPr>
              <a:t>ère</a:t>
            </a:r>
            <a:r>
              <a:rPr lang="fr-FR" sz="4800" dirty="0">
                <a:solidFill>
                  <a:schemeClr val="bg2"/>
                </a:solidFill>
                <a:latin typeface="Modern No. 20" panose="02070704070505020303" pitchFamily="18" charset="0"/>
              </a:rPr>
              <a:t> réaction du peuple : </a:t>
            </a:r>
            <a:br>
              <a:rPr lang="fr-FR" sz="4800" dirty="0">
                <a:solidFill>
                  <a:schemeClr val="bg2"/>
                </a:solidFill>
                <a:latin typeface="Modern No. 20" panose="02070704070505020303" pitchFamily="18" charset="0"/>
              </a:rPr>
            </a:br>
            <a:r>
              <a:rPr lang="fr-FR" sz="4800" u="sng" dirty="0">
                <a:solidFill>
                  <a:schemeClr val="bg2"/>
                </a:solidFill>
                <a:latin typeface="Modern No. 20" panose="02070704070505020303" pitchFamily="18" charset="0"/>
              </a:rPr>
              <a:t>Trouver à tout prix du travail</a:t>
            </a:r>
          </a:p>
        </p:txBody>
      </p:sp>
    </p:spTree>
    <p:extLst>
      <p:ext uri="{BB962C8B-B14F-4D97-AF65-F5344CB8AC3E}">
        <p14:creationId xmlns:p14="http://schemas.microsoft.com/office/powerpoint/2010/main" val="22710281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83A3D8E2-A87F-401D-ABEE-457704DC109F}"/>
              </a:ext>
            </a:extLst>
          </p:cNvPr>
          <p:cNvSpPr>
            <a:spLocks noGrp="1"/>
          </p:cNvSpPr>
          <p:nvPr>
            <p:ph idx="1"/>
          </p:nvPr>
        </p:nvSpPr>
        <p:spPr>
          <a:xfrm>
            <a:off x="838200" y="2745129"/>
            <a:ext cx="10515600" cy="1367741"/>
          </a:xfrm>
        </p:spPr>
        <p:txBody>
          <a:bodyPr>
            <a:normAutofit lnSpcReduction="10000"/>
          </a:bodyPr>
          <a:lstStyle/>
          <a:p>
            <a:pPr marL="0" indent="0" algn="ctr">
              <a:buNone/>
            </a:pPr>
            <a:r>
              <a:rPr lang="fr-FR" sz="4400" dirty="0">
                <a:solidFill>
                  <a:schemeClr val="bg1"/>
                </a:solidFill>
                <a:latin typeface="Modern No. 20" panose="02070704070505020303" pitchFamily="18" charset="0"/>
              </a:rPr>
              <a:t>EXTRAIT 1 :</a:t>
            </a:r>
          </a:p>
          <a:p>
            <a:pPr marL="0" indent="0" algn="ctr">
              <a:buNone/>
            </a:pPr>
            <a:r>
              <a:rPr lang="fr-FR" sz="4400" dirty="0">
                <a:solidFill>
                  <a:schemeClr val="bg1"/>
                </a:solidFill>
                <a:latin typeface="Modern No. 20" panose="02070704070505020303" pitchFamily="18" charset="0"/>
              </a:rPr>
              <a:t>Ruée à l’usine</a:t>
            </a:r>
          </a:p>
        </p:txBody>
      </p:sp>
    </p:spTree>
    <p:extLst>
      <p:ext uri="{BB962C8B-B14F-4D97-AF65-F5344CB8AC3E}">
        <p14:creationId xmlns:p14="http://schemas.microsoft.com/office/powerpoint/2010/main" val="8379398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9656DD-E28F-4878-921E-17CB599CC963}"/>
              </a:ext>
            </a:extLst>
          </p:cNvPr>
          <p:cNvSpPr>
            <a:spLocks noGrp="1"/>
          </p:cNvSpPr>
          <p:nvPr>
            <p:ph type="title"/>
          </p:nvPr>
        </p:nvSpPr>
        <p:spPr/>
        <p:txBody>
          <a:bodyPr/>
          <a:lstStyle/>
          <a:p>
            <a:endParaRPr lang="fr-FR" dirty="0"/>
          </a:p>
        </p:txBody>
      </p:sp>
      <p:pic>
        <p:nvPicPr>
          <p:cNvPr id="7" name="Image 6" descr="Une image contenant personne, extérieur, bâtiment, homme&#10;&#10;Description générée automatiquement">
            <a:extLst>
              <a:ext uri="{FF2B5EF4-FFF2-40B4-BE49-F238E27FC236}">
                <a16:creationId xmlns:a16="http://schemas.microsoft.com/office/drawing/2014/main" id="{9B91BF0E-90D1-4B43-9327-EE8463A13FB9}"/>
              </a:ext>
            </a:extLst>
          </p:cNvPr>
          <p:cNvPicPr>
            <a:picLocks noChangeAspect="1"/>
          </p:cNvPicPr>
          <p:nvPr/>
        </p:nvPicPr>
        <p:blipFill rotWithShape="1">
          <a:blip r:embed="rId2">
            <a:extLst>
              <a:ext uri="{28A0092B-C50C-407E-A947-70E740481C1C}">
                <a14:useLocalDpi xmlns:a14="http://schemas.microsoft.com/office/drawing/2010/main" val="0"/>
              </a:ext>
            </a:extLst>
          </a:blip>
          <a:srcRect l="12115" r="12308" b="-24"/>
          <a:stretch/>
        </p:blipFill>
        <p:spPr>
          <a:xfrm>
            <a:off x="6339841" y="1253331"/>
            <a:ext cx="5847839" cy="4351338"/>
          </a:xfrm>
          <a:prstGeom prst="rect">
            <a:avLst/>
          </a:prstGeom>
        </p:spPr>
      </p:pic>
      <p:pic>
        <p:nvPicPr>
          <p:cNvPr id="15" name="Espace réservé du contenu 14" descr="Une image contenant extérieur, herbe, champ, bâtiment&#10;&#10;Description générée automatiquement">
            <a:extLst>
              <a:ext uri="{FF2B5EF4-FFF2-40B4-BE49-F238E27FC236}">
                <a16:creationId xmlns:a16="http://schemas.microsoft.com/office/drawing/2014/main" id="{653528CE-09D4-4372-8E2C-5BDFA0743057}"/>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2132" r="12253"/>
          <a:stretch/>
        </p:blipFill>
        <p:spPr>
          <a:xfrm>
            <a:off x="0" y="1253331"/>
            <a:ext cx="5852161" cy="4351338"/>
          </a:xfrm>
        </p:spPr>
      </p:pic>
    </p:spTree>
    <p:extLst>
      <p:ext uri="{BB962C8B-B14F-4D97-AF65-F5344CB8AC3E}">
        <p14:creationId xmlns:p14="http://schemas.microsoft.com/office/powerpoint/2010/main" val="30226180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5F1066-EDC8-4A45-926A-44924E14CBA0}"/>
              </a:ext>
            </a:extLst>
          </p:cNvPr>
          <p:cNvSpPr>
            <a:spLocks noGrp="1"/>
          </p:cNvSpPr>
          <p:nvPr>
            <p:ph type="title"/>
          </p:nvPr>
        </p:nvSpPr>
        <p:spPr>
          <a:xfrm>
            <a:off x="5804681" y="1492132"/>
            <a:ext cx="582637" cy="3873734"/>
          </a:xfrm>
        </p:spPr>
        <p:txBody>
          <a:bodyPr>
            <a:normAutofit fontScale="90000"/>
          </a:bodyPr>
          <a:lstStyle/>
          <a:p>
            <a:pPr algn="ctr"/>
            <a:r>
              <a:rPr lang="fr-FR" dirty="0">
                <a:latin typeface="Modern No. 20" panose="02070704070505020303" pitchFamily="18" charset="0"/>
              </a:rPr>
              <a:t>ELLIPSE</a:t>
            </a:r>
          </a:p>
        </p:txBody>
      </p:sp>
      <p:pic>
        <p:nvPicPr>
          <p:cNvPr id="6" name="Espace réservé du contenu 5" descr="Une image contenant extérieur, photo, bâtiment, foule&#10;&#10;Description générée automatiquement">
            <a:extLst>
              <a:ext uri="{FF2B5EF4-FFF2-40B4-BE49-F238E27FC236}">
                <a16:creationId xmlns:a16="http://schemas.microsoft.com/office/drawing/2014/main" id="{0803BE21-2162-4FF6-9A72-E118C45FB07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2132" r="12253"/>
          <a:stretch/>
        </p:blipFill>
        <p:spPr>
          <a:xfrm>
            <a:off x="6846277" y="1441610"/>
            <a:ext cx="5345723" cy="3974779"/>
          </a:xfrm>
        </p:spPr>
      </p:pic>
      <p:pic>
        <p:nvPicPr>
          <p:cNvPr id="4" name="Espace réservé du contenu 14" descr="Une image contenant extérieur, herbe, champ, bâtiment&#10;&#10;Description générée automatiquement">
            <a:extLst>
              <a:ext uri="{FF2B5EF4-FFF2-40B4-BE49-F238E27FC236}">
                <a16:creationId xmlns:a16="http://schemas.microsoft.com/office/drawing/2014/main" id="{005ED21C-5A20-4A29-88C7-7A9033757112}"/>
              </a:ext>
            </a:extLst>
          </p:cNvPr>
          <p:cNvPicPr>
            <a:picLocks noChangeAspect="1"/>
          </p:cNvPicPr>
          <p:nvPr/>
        </p:nvPicPr>
        <p:blipFill rotWithShape="1">
          <a:blip r:embed="rId3">
            <a:extLst>
              <a:ext uri="{28A0092B-C50C-407E-A947-70E740481C1C}">
                <a14:useLocalDpi xmlns:a14="http://schemas.microsoft.com/office/drawing/2010/main" val="0"/>
              </a:ext>
            </a:extLst>
          </a:blip>
          <a:srcRect l="12132" r="12253"/>
          <a:stretch/>
        </p:blipFill>
        <p:spPr>
          <a:xfrm>
            <a:off x="0" y="1441610"/>
            <a:ext cx="5345723" cy="3974779"/>
          </a:xfrm>
          <a:prstGeom prst="rect">
            <a:avLst/>
          </a:prstGeom>
        </p:spPr>
      </p:pic>
    </p:spTree>
    <p:extLst>
      <p:ext uri="{BB962C8B-B14F-4D97-AF65-F5344CB8AC3E}">
        <p14:creationId xmlns:p14="http://schemas.microsoft.com/office/powerpoint/2010/main" val="28859524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AC27D90-E528-47F4-95AB-465EB4A34A57}"/>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9E93A84A-8DFA-4C36-97D4-33CAEE417723}"/>
              </a:ext>
            </a:extLst>
          </p:cNvPr>
          <p:cNvSpPr>
            <a:spLocks noGrp="1"/>
          </p:cNvSpPr>
          <p:nvPr>
            <p:ph idx="1"/>
          </p:nvPr>
        </p:nvSpPr>
        <p:spPr/>
        <p:txBody>
          <a:bodyPr/>
          <a:lstStyle/>
          <a:p>
            <a:endParaRPr lang="fr-FR"/>
          </a:p>
        </p:txBody>
      </p:sp>
      <p:pic>
        <p:nvPicPr>
          <p:cNvPr id="5" name="Image 4" descr="Une image contenant équipement électronique, moniteur, afficher, intérieur&#10;&#10;Description générée automatiquement">
            <a:hlinkClick r:id="rId2"/>
            <a:extLst>
              <a:ext uri="{FF2B5EF4-FFF2-40B4-BE49-F238E27FC236}">
                <a16:creationId xmlns:a16="http://schemas.microsoft.com/office/drawing/2014/main" id="{FBE33CFC-2FE5-4EA6-83B2-B7A33320EB0C}"/>
              </a:ext>
            </a:extLst>
          </p:cNvPr>
          <p:cNvPicPr>
            <a:picLocks noChangeAspect="1"/>
          </p:cNvPicPr>
          <p:nvPr/>
        </p:nvPicPr>
        <p:blipFill rotWithShape="1">
          <a:blip r:embed="rId3">
            <a:extLst>
              <a:ext uri="{28A0092B-C50C-407E-A947-70E740481C1C}">
                <a14:useLocalDpi xmlns:a14="http://schemas.microsoft.com/office/drawing/2010/main" val="0"/>
              </a:ext>
            </a:extLst>
          </a:blip>
          <a:srcRect l="25153" t="16189" r="25808" b="18138"/>
          <a:stretch/>
        </p:blipFill>
        <p:spPr>
          <a:xfrm>
            <a:off x="1997831" y="343320"/>
            <a:ext cx="8196337" cy="6171360"/>
          </a:xfrm>
          <a:prstGeom prst="rect">
            <a:avLst/>
          </a:prstGeom>
        </p:spPr>
      </p:pic>
    </p:spTree>
    <p:extLst>
      <p:ext uri="{BB962C8B-B14F-4D97-AF65-F5344CB8AC3E}">
        <p14:creationId xmlns:p14="http://schemas.microsoft.com/office/powerpoint/2010/main" val="1858566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2BBEDBD-4A94-4D8C-BB04-D2E2E616F4D5}"/>
              </a:ext>
            </a:extLst>
          </p:cNvPr>
          <p:cNvSpPr>
            <a:spLocks noGrp="1"/>
          </p:cNvSpPr>
          <p:nvPr>
            <p:ph type="title"/>
          </p:nvPr>
        </p:nvSpPr>
        <p:spPr/>
        <p:txBody>
          <a:bodyPr/>
          <a:lstStyle/>
          <a:p>
            <a:endParaRPr lang="fr-FR"/>
          </a:p>
        </p:txBody>
      </p:sp>
      <p:pic>
        <p:nvPicPr>
          <p:cNvPr id="9" name="Espace réservé du contenu 8" descr="Une image contenant extérieur, photo, bâtiment, foule&#10;&#10;Description générée automatiquement">
            <a:extLst>
              <a:ext uri="{FF2B5EF4-FFF2-40B4-BE49-F238E27FC236}">
                <a16:creationId xmlns:a16="http://schemas.microsoft.com/office/drawing/2014/main" id="{DAB20044-E934-40D1-8FD6-18C34D1E3F51}"/>
              </a:ext>
            </a:extLst>
          </p:cNvPr>
          <p:cNvPicPr>
            <a:picLocks noGrp="1" noChangeAspect="1"/>
          </p:cNvPicPr>
          <p:nvPr>
            <p:ph idx="1"/>
          </p:nvPr>
        </p:nvPicPr>
        <p:blipFill rotWithShape="1">
          <a:blip r:embed="rId2">
            <a:alphaModFix amt="22000"/>
            <a:extLst>
              <a:ext uri="{28A0092B-C50C-407E-A947-70E740481C1C}">
                <a14:useLocalDpi xmlns:a14="http://schemas.microsoft.com/office/drawing/2010/main" val="0"/>
              </a:ext>
            </a:extLst>
          </a:blip>
          <a:srcRect l="11848" r="11848"/>
          <a:stretch/>
        </p:blipFill>
        <p:spPr>
          <a:xfrm>
            <a:off x="-126609" y="-587154"/>
            <a:ext cx="12449907" cy="9173441"/>
          </a:xfrm>
        </p:spPr>
      </p:pic>
      <p:pic>
        <p:nvPicPr>
          <p:cNvPr id="13" name="Image 12" descr="Une image contenant bâtiment, personne, table, restaurant&#10;&#10;Description générée automatiquement">
            <a:extLst>
              <a:ext uri="{FF2B5EF4-FFF2-40B4-BE49-F238E27FC236}">
                <a16:creationId xmlns:a16="http://schemas.microsoft.com/office/drawing/2014/main" id="{7BF57B9B-3DC4-4023-A30A-9ED32C9C04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1953" y="1214735"/>
            <a:ext cx="5874110" cy="4405583"/>
          </a:xfrm>
          <a:prstGeom prst="rect">
            <a:avLst/>
          </a:prstGeom>
        </p:spPr>
      </p:pic>
      <p:sp>
        <p:nvSpPr>
          <p:cNvPr id="3" name="ZoneTexte 2">
            <a:extLst>
              <a:ext uri="{FF2B5EF4-FFF2-40B4-BE49-F238E27FC236}">
                <a16:creationId xmlns:a16="http://schemas.microsoft.com/office/drawing/2014/main" id="{AD4F14D6-D0DC-423E-8149-ABB7C997693C}"/>
              </a:ext>
            </a:extLst>
          </p:cNvPr>
          <p:cNvSpPr txBox="1"/>
          <p:nvPr/>
        </p:nvSpPr>
        <p:spPr>
          <a:xfrm>
            <a:off x="0" y="5813807"/>
            <a:ext cx="12192000" cy="461665"/>
          </a:xfrm>
          <a:prstGeom prst="rect">
            <a:avLst/>
          </a:prstGeom>
          <a:noFill/>
        </p:spPr>
        <p:txBody>
          <a:bodyPr wrap="square" rtlCol="0">
            <a:spAutoFit/>
          </a:bodyPr>
          <a:lstStyle/>
          <a:p>
            <a:r>
              <a:rPr lang="fr-FR" sz="2400" dirty="0">
                <a:latin typeface="Modern No. 20" panose="02070704070505020303" pitchFamily="18" charset="0"/>
              </a:rPr>
              <a:t>    Hommes dans l’attente d’un poste à l’usine           Hommes attendant devant une agence d’emploi</a:t>
            </a:r>
          </a:p>
        </p:txBody>
      </p:sp>
      <p:pic>
        <p:nvPicPr>
          <p:cNvPr id="6" name="Image 5" descr="Une image contenant bâtiment, extérieur, groupe, personne&#10;&#10;Description générée automatiquement">
            <a:extLst>
              <a:ext uri="{FF2B5EF4-FFF2-40B4-BE49-F238E27FC236}">
                <a16:creationId xmlns:a16="http://schemas.microsoft.com/office/drawing/2014/main" id="{EDDC47DD-22DA-4847-B014-0F83BB66BE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937" y="1213279"/>
            <a:ext cx="5902913" cy="4404127"/>
          </a:xfrm>
          <a:prstGeom prst="rect">
            <a:avLst/>
          </a:prstGeom>
        </p:spPr>
      </p:pic>
    </p:spTree>
    <p:extLst>
      <p:ext uri="{BB962C8B-B14F-4D97-AF65-F5344CB8AC3E}">
        <p14:creationId xmlns:p14="http://schemas.microsoft.com/office/powerpoint/2010/main" val="17979043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1B97A8-B38B-481A-BA52-2B63C5E42986}"/>
              </a:ext>
            </a:extLst>
          </p:cNvPr>
          <p:cNvSpPr>
            <a:spLocks noGrp="1"/>
          </p:cNvSpPr>
          <p:nvPr>
            <p:ph type="title"/>
          </p:nvPr>
        </p:nvSpPr>
        <p:spPr>
          <a:xfrm>
            <a:off x="838200" y="2766218"/>
            <a:ext cx="10515600" cy="1325563"/>
          </a:xfrm>
          <a:solidFill>
            <a:schemeClr val="accent3">
              <a:lumMod val="75000"/>
            </a:schemeClr>
          </a:solidFill>
        </p:spPr>
        <p:txBody>
          <a:bodyPr>
            <a:noAutofit/>
          </a:bodyPr>
          <a:lstStyle/>
          <a:p>
            <a:pPr algn="ctr"/>
            <a:r>
              <a:rPr lang="fr-FR" sz="4800" dirty="0">
                <a:solidFill>
                  <a:schemeClr val="bg2"/>
                </a:solidFill>
                <a:latin typeface="Modern No. 20" panose="02070704070505020303" pitchFamily="18" charset="0"/>
              </a:rPr>
              <a:t>2ème réaction du peuple : </a:t>
            </a:r>
            <a:br>
              <a:rPr lang="fr-FR" sz="4800" dirty="0">
                <a:solidFill>
                  <a:schemeClr val="bg2"/>
                </a:solidFill>
                <a:latin typeface="Modern No. 20" panose="02070704070505020303" pitchFamily="18" charset="0"/>
              </a:rPr>
            </a:br>
            <a:r>
              <a:rPr lang="fr-FR" sz="4800" u="sng" dirty="0">
                <a:solidFill>
                  <a:schemeClr val="bg2"/>
                </a:solidFill>
                <a:latin typeface="Modern No. 20" panose="02070704070505020303" pitchFamily="18" charset="0"/>
              </a:rPr>
              <a:t>Combattre pour une meilleure société</a:t>
            </a:r>
          </a:p>
        </p:txBody>
      </p:sp>
    </p:spTree>
    <p:extLst>
      <p:ext uri="{BB962C8B-B14F-4D97-AF65-F5344CB8AC3E}">
        <p14:creationId xmlns:p14="http://schemas.microsoft.com/office/powerpoint/2010/main" val="19950337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5" name="Espace réservé du contenu 4" descr="Une image contenant bâtiment, extérieur, route, homme&#10;&#10;Description générée automatiquement">
            <a:extLst>
              <a:ext uri="{FF2B5EF4-FFF2-40B4-BE49-F238E27FC236}">
                <a16:creationId xmlns:a16="http://schemas.microsoft.com/office/drawing/2014/main" id="{E08BECC8-0703-4953-B093-35D4F9994C6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2314" r="12436"/>
          <a:stretch/>
        </p:blipFill>
        <p:spPr>
          <a:xfrm>
            <a:off x="1313421" y="169930"/>
            <a:ext cx="4133604" cy="3088364"/>
          </a:xfrm>
        </p:spPr>
      </p:pic>
      <p:pic>
        <p:nvPicPr>
          <p:cNvPr id="7" name="Image 6" descr="Une image contenant bâtiment, extérieur, route, rue&#10;&#10;Description générée automatiquement">
            <a:extLst>
              <a:ext uri="{FF2B5EF4-FFF2-40B4-BE49-F238E27FC236}">
                <a16:creationId xmlns:a16="http://schemas.microsoft.com/office/drawing/2014/main" id="{C80542F5-DB88-49E2-AE87-2BC21D3FCC9C}"/>
              </a:ext>
            </a:extLst>
          </p:cNvPr>
          <p:cNvPicPr>
            <a:picLocks noChangeAspect="1"/>
          </p:cNvPicPr>
          <p:nvPr/>
        </p:nvPicPr>
        <p:blipFill rotWithShape="1">
          <a:blip r:embed="rId3">
            <a:extLst>
              <a:ext uri="{28A0092B-C50C-407E-A947-70E740481C1C}">
                <a14:useLocalDpi xmlns:a14="http://schemas.microsoft.com/office/drawing/2010/main" val="0"/>
              </a:ext>
            </a:extLst>
          </a:blip>
          <a:srcRect l="12345" r="12424"/>
          <a:stretch/>
        </p:blipFill>
        <p:spPr>
          <a:xfrm>
            <a:off x="6096000" y="169930"/>
            <a:ext cx="4132505" cy="3088364"/>
          </a:xfrm>
          <a:prstGeom prst="rect">
            <a:avLst/>
          </a:prstGeom>
        </p:spPr>
      </p:pic>
      <p:pic>
        <p:nvPicPr>
          <p:cNvPr id="9" name="Image 8" descr="Une image contenant extérieur, bâtiment, homme, photo&#10;&#10;Description générée automatiquement">
            <a:extLst>
              <a:ext uri="{FF2B5EF4-FFF2-40B4-BE49-F238E27FC236}">
                <a16:creationId xmlns:a16="http://schemas.microsoft.com/office/drawing/2014/main" id="{05B293F0-5325-4BBE-858F-027C90277DFE}"/>
              </a:ext>
            </a:extLst>
          </p:cNvPr>
          <p:cNvPicPr>
            <a:picLocks noChangeAspect="1"/>
          </p:cNvPicPr>
          <p:nvPr/>
        </p:nvPicPr>
        <p:blipFill rotWithShape="1">
          <a:blip r:embed="rId4">
            <a:extLst>
              <a:ext uri="{28A0092B-C50C-407E-A947-70E740481C1C}">
                <a14:useLocalDpi xmlns:a14="http://schemas.microsoft.com/office/drawing/2010/main" val="0"/>
              </a:ext>
            </a:extLst>
          </a:blip>
          <a:srcRect l="12345" r="12424"/>
          <a:stretch/>
        </p:blipFill>
        <p:spPr>
          <a:xfrm>
            <a:off x="6096000" y="3598885"/>
            <a:ext cx="4132505" cy="3088364"/>
          </a:xfrm>
          <a:prstGeom prst="rect">
            <a:avLst/>
          </a:prstGeom>
        </p:spPr>
      </p:pic>
      <p:pic>
        <p:nvPicPr>
          <p:cNvPr id="11" name="Image 10" descr="Une image contenant extérieur, route, homme, rue&#10;&#10;Description générée automatiquement">
            <a:extLst>
              <a:ext uri="{FF2B5EF4-FFF2-40B4-BE49-F238E27FC236}">
                <a16:creationId xmlns:a16="http://schemas.microsoft.com/office/drawing/2014/main" id="{E3B657F6-3892-498B-86D8-C9C0F3756C84}"/>
              </a:ext>
            </a:extLst>
          </p:cNvPr>
          <p:cNvPicPr>
            <a:picLocks noChangeAspect="1"/>
          </p:cNvPicPr>
          <p:nvPr/>
        </p:nvPicPr>
        <p:blipFill rotWithShape="1">
          <a:blip r:embed="rId5">
            <a:extLst>
              <a:ext uri="{28A0092B-C50C-407E-A947-70E740481C1C}">
                <a14:useLocalDpi xmlns:a14="http://schemas.microsoft.com/office/drawing/2010/main" val="0"/>
              </a:ext>
            </a:extLst>
          </a:blip>
          <a:srcRect l="12345" r="12424"/>
          <a:stretch/>
        </p:blipFill>
        <p:spPr>
          <a:xfrm>
            <a:off x="1313421" y="3598064"/>
            <a:ext cx="4133604" cy="3089185"/>
          </a:xfrm>
          <a:prstGeom prst="rect">
            <a:avLst/>
          </a:prstGeom>
        </p:spPr>
      </p:pic>
    </p:spTree>
    <p:extLst>
      <p:ext uri="{BB962C8B-B14F-4D97-AF65-F5344CB8AC3E}">
        <p14:creationId xmlns:p14="http://schemas.microsoft.com/office/powerpoint/2010/main" val="2666877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5" name="Image 4" descr="Une image contenant extérieur, homme, debout, bâtiment&#10;&#10;Description générée automatiquement">
            <a:extLst>
              <a:ext uri="{FF2B5EF4-FFF2-40B4-BE49-F238E27FC236}">
                <a16:creationId xmlns:a16="http://schemas.microsoft.com/office/drawing/2014/main" id="{5B5BF5B3-E699-4427-B050-1F68EEE5BFCC}"/>
              </a:ext>
            </a:extLst>
          </p:cNvPr>
          <p:cNvPicPr>
            <a:picLocks noChangeAspect="1"/>
          </p:cNvPicPr>
          <p:nvPr/>
        </p:nvPicPr>
        <p:blipFill rotWithShape="1">
          <a:blip r:embed="rId2">
            <a:extLst>
              <a:ext uri="{28A0092B-C50C-407E-A947-70E740481C1C}">
                <a14:useLocalDpi xmlns:a14="http://schemas.microsoft.com/office/drawing/2010/main" val="0"/>
              </a:ext>
            </a:extLst>
          </a:blip>
          <a:srcRect l="12344" r="12344"/>
          <a:stretch/>
        </p:blipFill>
        <p:spPr>
          <a:xfrm>
            <a:off x="1728276" y="274050"/>
            <a:ext cx="3943350" cy="2943803"/>
          </a:xfrm>
          <a:prstGeom prst="rect">
            <a:avLst/>
          </a:prstGeom>
        </p:spPr>
      </p:pic>
      <p:pic>
        <p:nvPicPr>
          <p:cNvPr id="9" name="Image 8" descr="Une image contenant extérieur, homme, bâtiment, assis&#10;&#10;Description générée automatiquement">
            <a:extLst>
              <a:ext uri="{FF2B5EF4-FFF2-40B4-BE49-F238E27FC236}">
                <a16:creationId xmlns:a16="http://schemas.microsoft.com/office/drawing/2014/main" id="{BC7B0C70-F2D9-48F7-AFF7-47B6FD1D4A15}"/>
              </a:ext>
            </a:extLst>
          </p:cNvPr>
          <p:cNvPicPr>
            <a:picLocks noChangeAspect="1"/>
          </p:cNvPicPr>
          <p:nvPr/>
        </p:nvPicPr>
        <p:blipFill rotWithShape="1">
          <a:blip r:embed="rId3">
            <a:extLst>
              <a:ext uri="{28A0092B-C50C-407E-A947-70E740481C1C}">
                <a14:useLocalDpi xmlns:a14="http://schemas.microsoft.com/office/drawing/2010/main" val="0"/>
              </a:ext>
            </a:extLst>
          </a:blip>
          <a:srcRect l="12344" r="12500"/>
          <a:stretch/>
        </p:blipFill>
        <p:spPr>
          <a:xfrm>
            <a:off x="6520376" y="280144"/>
            <a:ext cx="3927022" cy="2937709"/>
          </a:xfrm>
          <a:prstGeom prst="rect">
            <a:avLst/>
          </a:prstGeom>
        </p:spPr>
      </p:pic>
      <p:pic>
        <p:nvPicPr>
          <p:cNvPr id="11" name="Image 10" descr="Une image contenant extérieur, bâtiment, assis, homme&#10;&#10;Description générée automatiquement">
            <a:extLst>
              <a:ext uri="{FF2B5EF4-FFF2-40B4-BE49-F238E27FC236}">
                <a16:creationId xmlns:a16="http://schemas.microsoft.com/office/drawing/2014/main" id="{50B288E3-9399-45FE-BC6E-85DCFA782FAF}"/>
              </a:ext>
            </a:extLst>
          </p:cNvPr>
          <p:cNvPicPr>
            <a:picLocks noChangeAspect="1"/>
          </p:cNvPicPr>
          <p:nvPr/>
        </p:nvPicPr>
        <p:blipFill rotWithShape="1">
          <a:blip r:embed="rId4">
            <a:extLst>
              <a:ext uri="{28A0092B-C50C-407E-A947-70E740481C1C}">
                <a14:useLocalDpi xmlns:a14="http://schemas.microsoft.com/office/drawing/2010/main" val="0"/>
              </a:ext>
            </a:extLst>
          </a:blip>
          <a:srcRect l="12187" r="12344"/>
          <a:stretch/>
        </p:blipFill>
        <p:spPr>
          <a:xfrm>
            <a:off x="1728276" y="3422905"/>
            <a:ext cx="3943350" cy="2937708"/>
          </a:xfrm>
          <a:prstGeom prst="rect">
            <a:avLst/>
          </a:prstGeom>
        </p:spPr>
      </p:pic>
      <p:pic>
        <p:nvPicPr>
          <p:cNvPr id="15" name="Image 14" descr="Une image contenant truc, homme, faisant, sautant&#10;&#10;Description générée automatiquement">
            <a:extLst>
              <a:ext uri="{FF2B5EF4-FFF2-40B4-BE49-F238E27FC236}">
                <a16:creationId xmlns:a16="http://schemas.microsoft.com/office/drawing/2014/main" id="{114D25B4-BBDA-4450-97F1-F8B26AB26734}"/>
              </a:ext>
            </a:extLst>
          </p:cNvPr>
          <p:cNvPicPr>
            <a:picLocks noChangeAspect="1"/>
          </p:cNvPicPr>
          <p:nvPr/>
        </p:nvPicPr>
        <p:blipFill rotWithShape="1">
          <a:blip r:embed="rId5">
            <a:extLst>
              <a:ext uri="{28A0092B-C50C-407E-A947-70E740481C1C}">
                <a14:useLocalDpi xmlns:a14="http://schemas.microsoft.com/office/drawing/2010/main" val="0"/>
              </a:ext>
            </a:extLst>
          </a:blip>
          <a:srcRect l="12344" r="12344"/>
          <a:stretch/>
        </p:blipFill>
        <p:spPr>
          <a:xfrm>
            <a:off x="6512210" y="3416809"/>
            <a:ext cx="3943349" cy="2943803"/>
          </a:xfrm>
          <a:prstGeom prst="rect">
            <a:avLst/>
          </a:prstGeom>
        </p:spPr>
      </p:pic>
    </p:spTree>
    <p:extLst>
      <p:ext uri="{BB962C8B-B14F-4D97-AF65-F5344CB8AC3E}">
        <p14:creationId xmlns:p14="http://schemas.microsoft.com/office/powerpoint/2010/main" val="27270447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Espace réservé du contenu 8" descr="Une image contenant texte&#10;&#10;Description générée automatiquement">
            <a:extLst>
              <a:ext uri="{FF2B5EF4-FFF2-40B4-BE49-F238E27FC236}">
                <a16:creationId xmlns:a16="http://schemas.microsoft.com/office/drawing/2014/main" id="{F58C3B3A-FF1A-40DC-BCB3-6287E7E3CCB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65826" y="83739"/>
            <a:ext cx="4460347" cy="6690521"/>
          </a:xfrm>
        </p:spPr>
      </p:pic>
    </p:spTree>
    <p:extLst>
      <p:ext uri="{BB962C8B-B14F-4D97-AF65-F5344CB8AC3E}">
        <p14:creationId xmlns:p14="http://schemas.microsoft.com/office/powerpoint/2010/main" val="25773942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5" name="Image 4" descr="Une image contenant extérieur, trottoir, bâtiment, homme&#10;&#10;Description générée automatiquement">
            <a:extLst>
              <a:ext uri="{FF2B5EF4-FFF2-40B4-BE49-F238E27FC236}">
                <a16:creationId xmlns:a16="http://schemas.microsoft.com/office/drawing/2014/main" id="{64E185D2-9556-4245-B673-C4DE5748F866}"/>
              </a:ext>
            </a:extLst>
          </p:cNvPr>
          <p:cNvPicPr>
            <a:picLocks noChangeAspect="1"/>
          </p:cNvPicPr>
          <p:nvPr/>
        </p:nvPicPr>
        <p:blipFill rotWithShape="1">
          <a:blip r:embed="rId2">
            <a:extLst>
              <a:ext uri="{28A0092B-C50C-407E-A947-70E740481C1C}">
                <a14:useLocalDpi xmlns:a14="http://schemas.microsoft.com/office/drawing/2010/main" val="0"/>
              </a:ext>
            </a:extLst>
          </a:blip>
          <a:srcRect l="12345" r="12424"/>
          <a:stretch/>
        </p:blipFill>
        <p:spPr>
          <a:xfrm>
            <a:off x="2138289" y="454626"/>
            <a:ext cx="3706054" cy="2769662"/>
          </a:xfrm>
          <a:prstGeom prst="rect">
            <a:avLst/>
          </a:prstGeom>
        </p:spPr>
      </p:pic>
      <p:pic>
        <p:nvPicPr>
          <p:cNvPr id="7" name="Image 6" descr="Une image contenant extérieur, bâtiment, photo, homme&#10;&#10;Description générée automatiquement">
            <a:extLst>
              <a:ext uri="{FF2B5EF4-FFF2-40B4-BE49-F238E27FC236}">
                <a16:creationId xmlns:a16="http://schemas.microsoft.com/office/drawing/2014/main" id="{3A0ED0A0-D722-4A9C-B766-385F5B8F37A7}"/>
              </a:ext>
            </a:extLst>
          </p:cNvPr>
          <p:cNvPicPr>
            <a:picLocks noChangeAspect="1"/>
          </p:cNvPicPr>
          <p:nvPr/>
        </p:nvPicPr>
        <p:blipFill rotWithShape="1">
          <a:blip r:embed="rId3">
            <a:extLst>
              <a:ext uri="{28A0092B-C50C-407E-A947-70E740481C1C}">
                <a14:useLocalDpi xmlns:a14="http://schemas.microsoft.com/office/drawing/2010/main" val="0"/>
              </a:ext>
            </a:extLst>
          </a:blip>
          <a:srcRect l="12230" r="12231"/>
          <a:stretch/>
        </p:blipFill>
        <p:spPr>
          <a:xfrm>
            <a:off x="285262" y="3633713"/>
            <a:ext cx="3706054" cy="2758380"/>
          </a:xfrm>
          <a:prstGeom prst="rect">
            <a:avLst/>
          </a:prstGeom>
        </p:spPr>
      </p:pic>
      <p:pic>
        <p:nvPicPr>
          <p:cNvPr id="9" name="Image 8" descr="Une image contenant extérieur, rue, trottoir, bâtiment&#10;&#10;Description générée automatiquement">
            <a:extLst>
              <a:ext uri="{FF2B5EF4-FFF2-40B4-BE49-F238E27FC236}">
                <a16:creationId xmlns:a16="http://schemas.microsoft.com/office/drawing/2014/main" id="{2D710E68-E942-4B98-8CE4-0EF281DD6A71}"/>
              </a:ext>
            </a:extLst>
          </p:cNvPr>
          <p:cNvPicPr>
            <a:picLocks noChangeAspect="1"/>
          </p:cNvPicPr>
          <p:nvPr/>
        </p:nvPicPr>
        <p:blipFill rotWithShape="1">
          <a:blip r:embed="rId4">
            <a:extLst>
              <a:ext uri="{28A0092B-C50C-407E-A947-70E740481C1C}">
                <a14:useLocalDpi xmlns:a14="http://schemas.microsoft.com/office/drawing/2010/main" val="0"/>
              </a:ext>
            </a:extLst>
          </a:blip>
          <a:srcRect l="12461" r="12423"/>
          <a:stretch/>
        </p:blipFill>
        <p:spPr>
          <a:xfrm>
            <a:off x="6347659" y="454626"/>
            <a:ext cx="3706054" cy="2773916"/>
          </a:xfrm>
          <a:prstGeom prst="rect">
            <a:avLst/>
          </a:prstGeom>
        </p:spPr>
      </p:pic>
      <p:pic>
        <p:nvPicPr>
          <p:cNvPr id="11" name="Image 10" descr="Une image contenant extérieur, bâtiment, route, homme&#10;&#10;Description générée automatiquement">
            <a:extLst>
              <a:ext uri="{FF2B5EF4-FFF2-40B4-BE49-F238E27FC236}">
                <a16:creationId xmlns:a16="http://schemas.microsoft.com/office/drawing/2014/main" id="{83B20143-8B8A-4DF2-B137-E996FD046831}"/>
              </a:ext>
            </a:extLst>
          </p:cNvPr>
          <p:cNvPicPr>
            <a:picLocks noChangeAspect="1"/>
          </p:cNvPicPr>
          <p:nvPr/>
        </p:nvPicPr>
        <p:blipFill rotWithShape="1">
          <a:blip r:embed="rId5">
            <a:extLst>
              <a:ext uri="{28A0092B-C50C-407E-A947-70E740481C1C}">
                <a14:useLocalDpi xmlns:a14="http://schemas.microsoft.com/office/drawing/2010/main" val="0"/>
              </a:ext>
            </a:extLst>
          </a:blip>
          <a:srcRect l="12345" r="12424"/>
          <a:stretch/>
        </p:blipFill>
        <p:spPr>
          <a:xfrm>
            <a:off x="4242973" y="3633712"/>
            <a:ext cx="3706054" cy="2769662"/>
          </a:xfrm>
          <a:prstGeom prst="rect">
            <a:avLst/>
          </a:prstGeom>
        </p:spPr>
      </p:pic>
      <p:pic>
        <p:nvPicPr>
          <p:cNvPr id="13" name="Image 12" descr="Une image contenant extérieur, route, rue, bâtiment&#10;&#10;Description générée automatiquement">
            <a:extLst>
              <a:ext uri="{FF2B5EF4-FFF2-40B4-BE49-F238E27FC236}">
                <a16:creationId xmlns:a16="http://schemas.microsoft.com/office/drawing/2014/main" id="{E38EE215-3139-49DC-BB56-0A10E9D6E44F}"/>
              </a:ext>
            </a:extLst>
          </p:cNvPr>
          <p:cNvPicPr>
            <a:picLocks noChangeAspect="1"/>
          </p:cNvPicPr>
          <p:nvPr/>
        </p:nvPicPr>
        <p:blipFill rotWithShape="1">
          <a:blip r:embed="rId6">
            <a:extLst>
              <a:ext uri="{28A0092B-C50C-407E-A947-70E740481C1C}">
                <a14:useLocalDpi xmlns:a14="http://schemas.microsoft.com/office/drawing/2010/main" val="0"/>
              </a:ext>
            </a:extLst>
          </a:blip>
          <a:srcRect l="12346" r="12308"/>
          <a:stretch/>
        </p:blipFill>
        <p:spPr>
          <a:xfrm>
            <a:off x="8200683" y="3637953"/>
            <a:ext cx="3706055" cy="2765421"/>
          </a:xfrm>
          <a:prstGeom prst="rect">
            <a:avLst/>
          </a:prstGeom>
        </p:spPr>
      </p:pic>
    </p:spTree>
    <p:extLst>
      <p:ext uri="{BB962C8B-B14F-4D97-AF65-F5344CB8AC3E}">
        <p14:creationId xmlns:p14="http://schemas.microsoft.com/office/powerpoint/2010/main" val="5124077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5" name="Image 4" descr="Une image contenant extérieur, trottoir, bâtiment, homme&#10;&#10;Description générée automatiquement">
            <a:extLst>
              <a:ext uri="{FF2B5EF4-FFF2-40B4-BE49-F238E27FC236}">
                <a16:creationId xmlns:a16="http://schemas.microsoft.com/office/drawing/2014/main" id="{64E185D2-9556-4245-B673-C4DE5748F866}"/>
              </a:ext>
            </a:extLst>
          </p:cNvPr>
          <p:cNvPicPr>
            <a:picLocks noChangeAspect="1"/>
          </p:cNvPicPr>
          <p:nvPr/>
        </p:nvPicPr>
        <p:blipFill rotWithShape="1">
          <a:blip r:embed="rId2">
            <a:extLst>
              <a:ext uri="{28A0092B-C50C-407E-A947-70E740481C1C}">
                <a14:useLocalDpi xmlns:a14="http://schemas.microsoft.com/office/drawing/2010/main" val="0"/>
              </a:ext>
            </a:extLst>
          </a:blip>
          <a:srcRect l="12345" r="12424"/>
          <a:stretch/>
        </p:blipFill>
        <p:spPr>
          <a:xfrm>
            <a:off x="2138289" y="454626"/>
            <a:ext cx="3706054" cy="2769662"/>
          </a:xfrm>
          <a:prstGeom prst="rect">
            <a:avLst/>
          </a:prstGeom>
        </p:spPr>
      </p:pic>
      <p:pic>
        <p:nvPicPr>
          <p:cNvPr id="7" name="Image 6" descr="Une image contenant extérieur, bâtiment, photo, homme&#10;&#10;Description générée automatiquement">
            <a:extLst>
              <a:ext uri="{FF2B5EF4-FFF2-40B4-BE49-F238E27FC236}">
                <a16:creationId xmlns:a16="http://schemas.microsoft.com/office/drawing/2014/main" id="{3A0ED0A0-D722-4A9C-B766-385F5B8F37A7}"/>
              </a:ext>
            </a:extLst>
          </p:cNvPr>
          <p:cNvPicPr>
            <a:picLocks noChangeAspect="1"/>
          </p:cNvPicPr>
          <p:nvPr/>
        </p:nvPicPr>
        <p:blipFill rotWithShape="1">
          <a:blip r:embed="rId3">
            <a:extLst>
              <a:ext uri="{28A0092B-C50C-407E-A947-70E740481C1C}">
                <a14:useLocalDpi xmlns:a14="http://schemas.microsoft.com/office/drawing/2010/main" val="0"/>
              </a:ext>
            </a:extLst>
          </a:blip>
          <a:srcRect l="12230" r="12231"/>
          <a:stretch/>
        </p:blipFill>
        <p:spPr>
          <a:xfrm>
            <a:off x="285262" y="3633713"/>
            <a:ext cx="3706054" cy="2758380"/>
          </a:xfrm>
          <a:prstGeom prst="rect">
            <a:avLst/>
          </a:prstGeom>
        </p:spPr>
      </p:pic>
      <p:pic>
        <p:nvPicPr>
          <p:cNvPr id="9" name="Image 8" descr="Une image contenant extérieur, rue, trottoir, bâtiment&#10;&#10;Description générée automatiquement">
            <a:extLst>
              <a:ext uri="{FF2B5EF4-FFF2-40B4-BE49-F238E27FC236}">
                <a16:creationId xmlns:a16="http://schemas.microsoft.com/office/drawing/2014/main" id="{2D710E68-E942-4B98-8CE4-0EF281DD6A71}"/>
              </a:ext>
            </a:extLst>
          </p:cNvPr>
          <p:cNvPicPr>
            <a:picLocks noChangeAspect="1"/>
          </p:cNvPicPr>
          <p:nvPr/>
        </p:nvPicPr>
        <p:blipFill rotWithShape="1">
          <a:blip r:embed="rId4">
            <a:extLst>
              <a:ext uri="{28A0092B-C50C-407E-A947-70E740481C1C}">
                <a14:useLocalDpi xmlns:a14="http://schemas.microsoft.com/office/drawing/2010/main" val="0"/>
              </a:ext>
            </a:extLst>
          </a:blip>
          <a:srcRect l="12461" r="12423"/>
          <a:stretch/>
        </p:blipFill>
        <p:spPr>
          <a:xfrm>
            <a:off x="6347659" y="454626"/>
            <a:ext cx="3706054" cy="2773916"/>
          </a:xfrm>
          <a:prstGeom prst="rect">
            <a:avLst/>
          </a:prstGeom>
        </p:spPr>
      </p:pic>
      <p:pic>
        <p:nvPicPr>
          <p:cNvPr id="11" name="Image 10" descr="Une image contenant extérieur, bâtiment, route, homme&#10;&#10;Description générée automatiquement">
            <a:extLst>
              <a:ext uri="{FF2B5EF4-FFF2-40B4-BE49-F238E27FC236}">
                <a16:creationId xmlns:a16="http://schemas.microsoft.com/office/drawing/2014/main" id="{83B20143-8B8A-4DF2-B137-E996FD046831}"/>
              </a:ext>
            </a:extLst>
          </p:cNvPr>
          <p:cNvPicPr>
            <a:picLocks noChangeAspect="1"/>
          </p:cNvPicPr>
          <p:nvPr/>
        </p:nvPicPr>
        <p:blipFill rotWithShape="1">
          <a:blip r:embed="rId5">
            <a:extLst>
              <a:ext uri="{28A0092B-C50C-407E-A947-70E740481C1C}">
                <a14:useLocalDpi xmlns:a14="http://schemas.microsoft.com/office/drawing/2010/main" val="0"/>
              </a:ext>
            </a:extLst>
          </a:blip>
          <a:srcRect l="12345" r="12424"/>
          <a:stretch/>
        </p:blipFill>
        <p:spPr>
          <a:xfrm>
            <a:off x="4242973" y="3633712"/>
            <a:ext cx="3706054" cy="2769662"/>
          </a:xfrm>
          <a:prstGeom prst="rect">
            <a:avLst/>
          </a:prstGeom>
        </p:spPr>
      </p:pic>
      <p:pic>
        <p:nvPicPr>
          <p:cNvPr id="13" name="Image 12" descr="Une image contenant extérieur, route, rue, bâtiment&#10;&#10;Description générée automatiquement">
            <a:extLst>
              <a:ext uri="{FF2B5EF4-FFF2-40B4-BE49-F238E27FC236}">
                <a16:creationId xmlns:a16="http://schemas.microsoft.com/office/drawing/2014/main" id="{E38EE215-3139-49DC-BB56-0A10E9D6E44F}"/>
              </a:ext>
            </a:extLst>
          </p:cNvPr>
          <p:cNvPicPr>
            <a:picLocks noChangeAspect="1"/>
          </p:cNvPicPr>
          <p:nvPr/>
        </p:nvPicPr>
        <p:blipFill rotWithShape="1">
          <a:blip r:embed="rId6">
            <a:extLst>
              <a:ext uri="{28A0092B-C50C-407E-A947-70E740481C1C}">
                <a14:useLocalDpi xmlns:a14="http://schemas.microsoft.com/office/drawing/2010/main" val="0"/>
              </a:ext>
            </a:extLst>
          </a:blip>
          <a:srcRect l="12346" r="12308"/>
          <a:stretch/>
        </p:blipFill>
        <p:spPr>
          <a:xfrm>
            <a:off x="8200683" y="3637953"/>
            <a:ext cx="3706055" cy="2765421"/>
          </a:xfrm>
          <a:prstGeom prst="rect">
            <a:avLst/>
          </a:prstGeom>
        </p:spPr>
      </p:pic>
      <p:sp>
        <p:nvSpPr>
          <p:cNvPr id="2" name="Ellipse 1">
            <a:extLst>
              <a:ext uri="{FF2B5EF4-FFF2-40B4-BE49-F238E27FC236}">
                <a16:creationId xmlns:a16="http://schemas.microsoft.com/office/drawing/2014/main" id="{A72EEAD6-4A5D-435D-8BA7-E7CA388A3A35}"/>
              </a:ext>
            </a:extLst>
          </p:cNvPr>
          <p:cNvSpPr/>
          <p:nvPr/>
        </p:nvSpPr>
        <p:spPr>
          <a:xfrm>
            <a:off x="4586068" y="1195754"/>
            <a:ext cx="968327" cy="97067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94CB0FCA-AF89-4A1B-A23A-9175C7677784}"/>
              </a:ext>
            </a:extLst>
          </p:cNvPr>
          <p:cNvSpPr/>
          <p:nvPr/>
        </p:nvSpPr>
        <p:spPr>
          <a:xfrm>
            <a:off x="8390597" y="1195754"/>
            <a:ext cx="809674" cy="71745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30FC829C-7CDF-417A-8976-390B1CF1CC5A}"/>
              </a:ext>
            </a:extLst>
          </p:cNvPr>
          <p:cNvSpPr/>
          <p:nvPr/>
        </p:nvSpPr>
        <p:spPr>
          <a:xfrm>
            <a:off x="2029656" y="5273039"/>
            <a:ext cx="755747" cy="64945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Ellipse 11">
            <a:extLst>
              <a:ext uri="{FF2B5EF4-FFF2-40B4-BE49-F238E27FC236}">
                <a16:creationId xmlns:a16="http://schemas.microsoft.com/office/drawing/2014/main" id="{749C9300-C7FE-4CC1-8F45-6086EBF03A11}"/>
              </a:ext>
            </a:extLst>
          </p:cNvPr>
          <p:cNvSpPr/>
          <p:nvPr/>
        </p:nvSpPr>
        <p:spPr>
          <a:xfrm>
            <a:off x="6208542" y="5528603"/>
            <a:ext cx="628357" cy="54629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Ellipse 14">
            <a:extLst>
              <a:ext uri="{FF2B5EF4-FFF2-40B4-BE49-F238E27FC236}">
                <a16:creationId xmlns:a16="http://schemas.microsoft.com/office/drawing/2014/main" id="{6493EBFA-ACDD-4C45-B2E1-2DFF3A324337}"/>
              </a:ext>
            </a:extLst>
          </p:cNvPr>
          <p:cNvSpPr/>
          <p:nvPr/>
        </p:nvSpPr>
        <p:spPr>
          <a:xfrm>
            <a:off x="10440573" y="5664593"/>
            <a:ext cx="532228" cy="41030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22922187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13" name="Image 12" descr="Une image contenant extérieur, route, rue, bâtiment&#10;&#10;Description générée automatiquement">
            <a:extLst>
              <a:ext uri="{FF2B5EF4-FFF2-40B4-BE49-F238E27FC236}">
                <a16:creationId xmlns:a16="http://schemas.microsoft.com/office/drawing/2014/main" id="{E38EE215-3139-49DC-BB56-0A10E9D6E44F}"/>
              </a:ext>
            </a:extLst>
          </p:cNvPr>
          <p:cNvPicPr>
            <a:picLocks noChangeAspect="1"/>
          </p:cNvPicPr>
          <p:nvPr/>
        </p:nvPicPr>
        <p:blipFill rotWithShape="1">
          <a:blip r:embed="rId2">
            <a:extLst>
              <a:ext uri="{28A0092B-C50C-407E-A947-70E740481C1C}">
                <a14:useLocalDpi xmlns:a14="http://schemas.microsoft.com/office/drawing/2010/main" val="0"/>
              </a:ext>
            </a:extLst>
          </a:blip>
          <a:srcRect l="12346" r="12308"/>
          <a:stretch/>
        </p:blipFill>
        <p:spPr>
          <a:xfrm>
            <a:off x="1978465" y="356537"/>
            <a:ext cx="8235070" cy="6144926"/>
          </a:xfrm>
          <a:prstGeom prst="rect">
            <a:avLst/>
          </a:prstGeom>
        </p:spPr>
      </p:pic>
    </p:spTree>
    <p:extLst>
      <p:ext uri="{BB962C8B-B14F-4D97-AF65-F5344CB8AC3E}">
        <p14:creationId xmlns:p14="http://schemas.microsoft.com/office/powerpoint/2010/main" val="10987821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5" name="Image 4" descr="Une image contenant extérieur, bâtiment, personne, tenant&#10;&#10;Description générée automatiquement">
            <a:extLst>
              <a:ext uri="{FF2B5EF4-FFF2-40B4-BE49-F238E27FC236}">
                <a16:creationId xmlns:a16="http://schemas.microsoft.com/office/drawing/2014/main" id="{16307732-C5CF-4609-BB11-785DB776F18F}"/>
              </a:ext>
            </a:extLst>
          </p:cNvPr>
          <p:cNvPicPr>
            <a:picLocks noChangeAspect="1"/>
          </p:cNvPicPr>
          <p:nvPr/>
        </p:nvPicPr>
        <p:blipFill rotWithShape="1">
          <a:blip r:embed="rId2">
            <a:extLst>
              <a:ext uri="{28A0092B-C50C-407E-A947-70E740481C1C}">
                <a14:useLocalDpi xmlns:a14="http://schemas.microsoft.com/office/drawing/2010/main" val="0"/>
              </a:ext>
            </a:extLst>
          </a:blip>
          <a:srcRect l="12345" r="12424"/>
          <a:stretch/>
        </p:blipFill>
        <p:spPr>
          <a:xfrm>
            <a:off x="2064394" y="416042"/>
            <a:ext cx="8063212" cy="6025916"/>
          </a:xfrm>
          <a:prstGeom prst="rect">
            <a:avLst/>
          </a:prstGeom>
        </p:spPr>
      </p:pic>
    </p:spTree>
    <p:extLst>
      <p:ext uri="{BB962C8B-B14F-4D97-AF65-F5344CB8AC3E}">
        <p14:creationId xmlns:p14="http://schemas.microsoft.com/office/powerpoint/2010/main" val="38658774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13" name="Image 12" descr="Une image contenant extérieur, bâtiment, personne, debout&#10;&#10;Description générée automatiquement">
            <a:extLst>
              <a:ext uri="{FF2B5EF4-FFF2-40B4-BE49-F238E27FC236}">
                <a16:creationId xmlns:a16="http://schemas.microsoft.com/office/drawing/2014/main" id="{73861201-1217-489B-A401-E944EACF4E12}"/>
              </a:ext>
            </a:extLst>
          </p:cNvPr>
          <p:cNvPicPr>
            <a:picLocks noChangeAspect="1"/>
          </p:cNvPicPr>
          <p:nvPr/>
        </p:nvPicPr>
        <p:blipFill rotWithShape="1">
          <a:blip r:embed="rId2">
            <a:extLst>
              <a:ext uri="{28A0092B-C50C-407E-A947-70E740481C1C}">
                <a14:useLocalDpi xmlns:a14="http://schemas.microsoft.com/office/drawing/2010/main" val="0"/>
              </a:ext>
            </a:extLst>
          </a:blip>
          <a:srcRect l="12346" r="12308"/>
          <a:stretch/>
        </p:blipFill>
        <p:spPr>
          <a:xfrm>
            <a:off x="6236109" y="1181686"/>
            <a:ext cx="5778351" cy="4311749"/>
          </a:xfrm>
          <a:prstGeom prst="rect">
            <a:avLst/>
          </a:prstGeom>
        </p:spPr>
      </p:pic>
      <p:pic>
        <p:nvPicPr>
          <p:cNvPr id="15" name="Image 14" descr="Une image contenant extérieur, personne, bâtiment, marchant&#10;&#10;Description générée automatiquement">
            <a:extLst>
              <a:ext uri="{FF2B5EF4-FFF2-40B4-BE49-F238E27FC236}">
                <a16:creationId xmlns:a16="http://schemas.microsoft.com/office/drawing/2014/main" id="{76902532-3A3E-4B04-BE7D-93E15395DEF3}"/>
              </a:ext>
            </a:extLst>
          </p:cNvPr>
          <p:cNvPicPr>
            <a:picLocks noChangeAspect="1"/>
          </p:cNvPicPr>
          <p:nvPr/>
        </p:nvPicPr>
        <p:blipFill rotWithShape="1">
          <a:blip r:embed="rId3">
            <a:extLst>
              <a:ext uri="{28A0092B-C50C-407E-A947-70E740481C1C}">
                <a14:useLocalDpi xmlns:a14="http://schemas.microsoft.com/office/drawing/2010/main" val="0"/>
              </a:ext>
            </a:extLst>
          </a:blip>
          <a:srcRect l="12346" r="12307"/>
          <a:stretch/>
        </p:blipFill>
        <p:spPr>
          <a:xfrm>
            <a:off x="177541" y="1181686"/>
            <a:ext cx="5778352" cy="4311749"/>
          </a:xfrm>
          <a:prstGeom prst="rect">
            <a:avLst/>
          </a:prstGeom>
        </p:spPr>
      </p:pic>
    </p:spTree>
    <p:extLst>
      <p:ext uri="{BB962C8B-B14F-4D97-AF65-F5344CB8AC3E}">
        <p14:creationId xmlns:p14="http://schemas.microsoft.com/office/powerpoint/2010/main" val="37990156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5" name="Image 4" descr="Une image contenant personne, extérieur, homme, debout&#10;&#10;Description générée automatiquement">
            <a:extLst>
              <a:ext uri="{FF2B5EF4-FFF2-40B4-BE49-F238E27FC236}">
                <a16:creationId xmlns:a16="http://schemas.microsoft.com/office/drawing/2014/main" id="{2D43D1B1-814B-4428-AE9E-B02F1AC8CC90}"/>
              </a:ext>
            </a:extLst>
          </p:cNvPr>
          <p:cNvPicPr>
            <a:picLocks noChangeAspect="1"/>
          </p:cNvPicPr>
          <p:nvPr/>
        </p:nvPicPr>
        <p:blipFill rotWithShape="1">
          <a:blip r:embed="rId2">
            <a:extLst>
              <a:ext uri="{28A0092B-C50C-407E-A947-70E740481C1C}">
                <a14:useLocalDpi xmlns:a14="http://schemas.microsoft.com/office/drawing/2010/main" val="0"/>
              </a:ext>
            </a:extLst>
          </a:blip>
          <a:srcRect l="12345" r="12424"/>
          <a:stretch/>
        </p:blipFill>
        <p:spPr>
          <a:xfrm>
            <a:off x="152700" y="1253698"/>
            <a:ext cx="5720202" cy="4274905"/>
          </a:xfrm>
          <a:prstGeom prst="rect">
            <a:avLst/>
          </a:prstGeom>
        </p:spPr>
      </p:pic>
      <p:pic>
        <p:nvPicPr>
          <p:cNvPr id="7" name="Image 6" descr="Une image contenant personne, extérieur, signe, debout&#10;&#10;Description générée automatiquement">
            <a:extLst>
              <a:ext uri="{FF2B5EF4-FFF2-40B4-BE49-F238E27FC236}">
                <a16:creationId xmlns:a16="http://schemas.microsoft.com/office/drawing/2014/main" id="{8C51EDFB-583B-4C3E-A7B4-F3A83C742C97}"/>
              </a:ext>
            </a:extLst>
          </p:cNvPr>
          <p:cNvPicPr>
            <a:picLocks noChangeAspect="1"/>
          </p:cNvPicPr>
          <p:nvPr/>
        </p:nvPicPr>
        <p:blipFill rotWithShape="1">
          <a:blip r:embed="rId3">
            <a:extLst>
              <a:ext uri="{28A0092B-C50C-407E-A947-70E740481C1C}">
                <a14:useLocalDpi xmlns:a14="http://schemas.microsoft.com/office/drawing/2010/main" val="0"/>
              </a:ext>
            </a:extLst>
          </a:blip>
          <a:srcRect l="12423" r="12423" b="-22"/>
          <a:stretch/>
        </p:blipFill>
        <p:spPr>
          <a:xfrm>
            <a:off x="6319100" y="1248380"/>
            <a:ext cx="5720202" cy="4280223"/>
          </a:xfrm>
          <a:prstGeom prst="rect">
            <a:avLst/>
          </a:prstGeom>
        </p:spPr>
      </p:pic>
    </p:spTree>
    <p:extLst>
      <p:ext uri="{BB962C8B-B14F-4D97-AF65-F5344CB8AC3E}">
        <p14:creationId xmlns:p14="http://schemas.microsoft.com/office/powerpoint/2010/main" val="22979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Image 4" descr="Une image contenant personne, extérieur, debout, bâtiment&#10;&#10;Description générée automatiquement">
            <a:extLst>
              <a:ext uri="{FF2B5EF4-FFF2-40B4-BE49-F238E27FC236}">
                <a16:creationId xmlns:a16="http://schemas.microsoft.com/office/drawing/2014/main" id="{588C2C55-DFBD-4590-B7BF-405096D0FDAC}"/>
              </a:ext>
            </a:extLst>
          </p:cNvPr>
          <p:cNvPicPr>
            <a:picLocks noChangeAspect="1"/>
          </p:cNvPicPr>
          <p:nvPr/>
        </p:nvPicPr>
        <p:blipFill rotWithShape="1">
          <a:blip r:embed="rId2">
            <a:alphaModFix amt="19000"/>
            <a:extLst>
              <a:ext uri="{28A0092B-C50C-407E-A947-70E740481C1C}">
                <a14:useLocalDpi xmlns:a14="http://schemas.microsoft.com/office/drawing/2010/main" val="0"/>
              </a:ext>
            </a:extLst>
          </a:blip>
          <a:srcRect l="12230" r="12309"/>
          <a:stretch/>
        </p:blipFill>
        <p:spPr>
          <a:xfrm>
            <a:off x="-1093454" y="-2148975"/>
            <a:ext cx="13285454" cy="9517258"/>
          </a:xfrm>
          <a:prstGeom prst="rect">
            <a:avLst/>
          </a:prstGeom>
          <a:solidFill>
            <a:schemeClr val="bg1"/>
          </a:solidFill>
        </p:spPr>
      </p:pic>
      <p:sp>
        <p:nvSpPr>
          <p:cNvPr id="2" name="ZoneTexte 1">
            <a:extLst>
              <a:ext uri="{FF2B5EF4-FFF2-40B4-BE49-F238E27FC236}">
                <a16:creationId xmlns:a16="http://schemas.microsoft.com/office/drawing/2014/main" id="{B1D9AE72-C4C9-49DD-B6E5-089D62BF2209}"/>
              </a:ext>
            </a:extLst>
          </p:cNvPr>
          <p:cNvSpPr txBox="1"/>
          <p:nvPr/>
        </p:nvSpPr>
        <p:spPr>
          <a:xfrm>
            <a:off x="4476750" y="2736501"/>
            <a:ext cx="7555462" cy="1384995"/>
          </a:xfrm>
          <a:prstGeom prst="rect">
            <a:avLst/>
          </a:prstGeom>
          <a:noFill/>
        </p:spPr>
        <p:txBody>
          <a:bodyPr wrap="square" rtlCol="0">
            <a:spAutoFit/>
          </a:bodyPr>
          <a:lstStyle/>
          <a:p>
            <a:pPr algn="ctr"/>
            <a:r>
              <a:rPr lang="fr-FR" sz="2800" dirty="0">
                <a:latin typeface="Modern No. 20" panose="02070704070505020303" pitchFamily="18" charset="0"/>
              </a:rPr>
              <a:t>Enfants tenant des pancartes lors d’une manifestation contre le propriétaire d’une usine à Colombus dans l’Ohio durant la Grande Dépression</a:t>
            </a:r>
          </a:p>
        </p:txBody>
      </p:sp>
      <p:pic>
        <p:nvPicPr>
          <p:cNvPr id="8" name="Image 7" descr="Une image contenant texte, personne, extérieur, signe&#10;&#10;Description générée automatiquement">
            <a:extLst>
              <a:ext uri="{FF2B5EF4-FFF2-40B4-BE49-F238E27FC236}">
                <a16:creationId xmlns:a16="http://schemas.microsoft.com/office/drawing/2014/main" id="{FDFDC424-27A4-464F-9976-BCCAAD8FC7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918" y="295920"/>
            <a:ext cx="4789133" cy="6266155"/>
          </a:xfrm>
          <a:prstGeom prst="rect">
            <a:avLst/>
          </a:prstGeom>
        </p:spPr>
      </p:pic>
    </p:spTree>
    <p:extLst>
      <p:ext uri="{BB962C8B-B14F-4D97-AF65-F5344CB8AC3E}">
        <p14:creationId xmlns:p14="http://schemas.microsoft.com/office/powerpoint/2010/main" val="9099286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Image 4" descr="Une image contenant personne, extérieur, debout, bâtiment&#10;&#10;Description générée automatiquement">
            <a:extLst>
              <a:ext uri="{FF2B5EF4-FFF2-40B4-BE49-F238E27FC236}">
                <a16:creationId xmlns:a16="http://schemas.microsoft.com/office/drawing/2014/main" id="{588C2C55-DFBD-4590-B7BF-405096D0FDAC}"/>
              </a:ext>
            </a:extLst>
          </p:cNvPr>
          <p:cNvPicPr>
            <a:picLocks noChangeAspect="1"/>
          </p:cNvPicPr>
          <p:nvPr/>
        </p:nvPicPr>
        <p:blipFill rotWithShape="1">
          <a:blip r:embed="rId2">
            <a:alphaModFix amt="19000"/>
            <a:extLst>
              <a:ext uri="{28A0092B-C50C-407E-A947-70E740481C1C}">
                <a14:useLocalDpi xmlns:a14="http://schemas.microsoft.com/office/drawing/2010/main" val="0"/>
              </a:ext>
            </a:extLst>
          </a:blip>
          <a:srcRect l="12230" r="12309"/>
          <a:stretch/>
        </p:blipFill>
        <p:spPr>
          <a:xfrm>
            <a:off x="-1093454" y="-2529975"/>
            <a:ext cx="13285454" cy="9517258"/>
          </a:xfrm>
          <a:prstGeom prst="rect">
            <a:avLst/>
          </a:prstGeom>
          <a:solidFill>
            <a:schemeClr val="bg1"/>
          </a:solidFill>
        </p:spPr>
      </p:pic>
      <p:pic>
        <p:nvPicPr>
          <p:cNvPr id="7" name="Image 6">
            <a:extLst>
              <a:ext uri="{FF2B5EF4-FFF2-40B4-BE49-F238E27FC236}">
                <a16:creationId xmlns:a16="http://schemas.microsoft.com/office/drawing/2014/main" id="{FF5D87B8-0A09-4592-B4CB-67D0516425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7834" y="315593"/>
            <a:ext cx="8356332" cy="4700437"/>
          </a:xfrm>
          <a:prstGeom prst="rect">
            <a:avLst/>
          </a:prstGeom>
        </p:spPr>
      </p:pic>
      <p:sp>
        <p:nvSpPr>
          <p:cNvPr id="2" name="ZoneTexte 1">
            <a:extLst>
              <a:ext uri="{FF2B5EF4-FFF2-40B4-BE49-F238E27FC236}">
                <a16:creationId xmlns:a16="http://schemas.microsoft.com/office/drawing/2014/main" id="{F85FA69A-4246-4E26-ADFA-C4B87992817D}"/>
              </a:ext>
            </a:extLst>
          </p:cNvPr>
          <p:cNvSpPr txBox="1"/>
          <p:nvPr/>
        </p:nvSpPr>
        <p:spPr>
          <a:xfrm>
            <a:off x="466725" y="5524603"/>
            <a:ext cx="11258550" cy="954107"/>
          </a:xfrm>
          <a:prstGeom prst="rect">
            <a:avLst/>
          </a:prstGeom>
          <a:noFill/>
        </p:spPr>
        <p:txBody>
          <a:bodyPr wrap="square" rtlCol="0">
            <a:spAutoFit/>
          </a:bodyPr>
          <a:lstStyle/>
          <a:p>
            <a:pPr algn="ctr"/>
            <a:r>
              <a:rPr lang="fr-FR" sz="2800" dirty="0">
                <a:latin typeface="Modern No. 20" panose="02070704070505020303" pitchFamily="18" charset="0"/>
              </a:rPr>
              <a:t>Manifestants se ressemblant devant la Maison Blanche à Washington avant une grande manifestation pour la Journée Internationale du Chômage</a:t>
            </a:r>
          </a:p>
        </p:txBody>
      </p:sp>
    </p:spTree>
    <p:extLst>
      <p:ext uri="{BB962C8B-B14F-4D97-AF65-F5344CB8AC3E}">
        <p14:creationId xmlns:p14="http://schemas.microsoft.com/office/powerpoint/2010/main" val="4619789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Image 4" descr="Une image contenant personne, extérieur, debout, bâtiment&#10;&#10;Description générée automatiquement">
            <a:extLst>
              <a:ext uri="{FF2B5EF4-FFF2-40B4-BE49-F238E27FC236}">
                <a16:creationId xmlns:a16="http://schemas.microsoft.com/office/drawing/2014/main" id="{588C2C55-DFBD-4590-B7BF-405096D0FDAC}"/>
              </a:ext>
            </a:extLst>
          </p:cNvPr>
          <p:cNvPicPr>
            <a:picLocks noChangeAspect="1"/>
          </p:cNvPicPr>
          <p:nvPr/>
        </p:nvPicPr>
        <p:blipFill rotWithShape="1">
          <a:blip r:embed="rId2">
            <a:alphaModFix amt="19000"/>
            <a:extLst>
              <a:ext uri="{28A0092B-C50C-407E-A947-70E740481C1C}">
                <a14:useLocalDpi xmlns:a14="http://schemas.microsoft.com/office/drawing/2010/main" val="0"/>
              </a:ext>
            </a:extLst>
          </a:blip>
          <a:srcRect l="12230" r="12309"/>
          <a:stretch/>
        </p:blipFill>
        <p:spPr>
          <a:xfrm>
            <a:off x="-1093454" y="-1767975"/>
            <a:ext cx="13285454" cy="9517258"/>
          </a:xfrm>
          <a:prstGeom prst="rect">
            <a:avLst/>
          </a:prstGeom>
          <a:solidFill>
            <a:schemeClr val="bg1"/>
          </a:solidFill>
        </p:spPr>
      </p:pic>
      <p:pic>
        <p:nvPicPr>
          <p:cNvPr id="3" name="Image 2" descr="Une image contenant texte, extérieur, signe, groupe&#10;&#10;Description générée automatiquement">
            <a:extLst>
              <a:ext uri="{FF2B5EF4-FFF2-40B4-BE49-F238E27FC236}">
                <a16:creationId xmlns:a16="http://schemas.microsoft.com/office/drawing/2014/main" id="{A9F23E86-9F78-453F-A6D7-437490A28F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9771" y="337723"/>
            <a:ext cx="8712457" cy="5302152"/>
          </a:xfrm>
          <a:prstGeom prst="rect">
            <a:avLst/>
          </a:prstGeom>
        </p:spPr>
      </p:pic>
      <p:sp>
        <p:nvSpPr>
          <p:cNvPr id="4" name="ZoneTexte 3">
            <a:extLst>
              <a:ext uri="{FF2B5EF4-FFF2-40B4-BE49-F238E27FC236}">
                <a16:creationId xmlns:a16="http://schemas.microsoft.com/office/drawing/2014/main" id="{CF2D902A-8B57-4751-95B8-484E31A0D66A}"/>
              </a:ext>
            </a:extLst>
          </p:cNvPr>
          <p:cNvSpPr txBox="1"/>
          <p:nvPr/>
        </p:nvSpPr>
        <p:spPr>
          <a:xfrm>
            <a:off x="581024" y="5903893"/>
            <a:ext cx="11029950" cy="954107"/>
          </a:xfrm>
          <a:prstGeom prst="rect">
            <a:avLst/>
          </a:prstGeom>
          <a:noFill/>
        </p:spPr>
        <p:txBody>
          <a:bodyPr wrap="square" rtlCol="0">
            <a:spAutoFit/>
          </a:bodyPr>
          <a:lstStyle/>
          <a:p>
            <a:pPr algn="ctr"/>
            <a:r>
              <a:rPr lang="fr-FR" sz="2800" dirty="0">
                <a:latin typeface="Modern No. 20" panose="02070704070505020303" pitchFamily="18" charset="0"/>
              </a:rPr>
              <a:t>Manifestants, pancartes en main, lors d’une manifestation pour la création d’emplois durant la Grande Dépression</a:t>
            </a:r>
          </a:p>
        </p:txBody>
      </p:sp>
    </p:spTree>
    <p:extLst>
      <p:ext uri="{BB962C8B-B14F-4D97-AF65-F5344CB8AC3E}">
        <p14:creationId xmlns:p14="http://schemas.microsoft.com/office/powerpoint/2010/main" val="19690172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 name="Image 12" descr="Une image contenant personne, extérieur, groupe, debout&#10;&#10;Description générée automatiquement">
            <a:extLst>
              <a:ext uri="{FF2B5EF4-FFF2-40B4-BE49-F238E27FC236}">
                <a16:creationId xmlns:a16="http://schemas.microsoft.com/office/drawing/2014/main" id="{2089CA72-0472-4DB5-9EB4-34ABB911B513}"/>
              </a:ext>
            </a:extLst>
          </p:cNvPr>
          <p:cNvPicPr>
            <a:picLocks noChangeAspect="1"/>
          </p:cNvPicPr>
          <p:nvPr/>
        </p:nvPicPr>
        <p:blipFill rotWithShape="1">
          <a:blip r:embed="rId2">
            <a:extLst>
              <a:ext uri="{28A0092B-C50C-407E-A947-70E740481C1C}">
                <a14:useLocalDpi xmlns:a14="http://schemas.microsoft.com/office/drawing/2010/main" val="0"/>
              </a:ext>
            </a:extLst>
          </a:blip>
          <a:srcRect t="1638" r="1" b="1"/>
          <a:stretch/>
        </p:blipFill>
        <p:spPr>
          <a:xfrm>
            <a:off x="6176433" y="10"/>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p:spPr>
      </p:pic>
      <p:pic>
        <p:nvPicPr>
          <p:cNvPr id="15" name="Image 14" descr="Une image contenant personne, extérieur, photo, gens&#10;&#10;Description générée automatiquement">
            <a:extLst>
              <a:ext uri="{FF2B5EF4-FFF2-40B4-BE49-F238E27FC236}">
                <a16:creationId xmlns:a16="http://schemas.microsoft.com/office/drawing/2014/main" id="{C4CC5204-0307-4040-A4D3-CE95CE8A2874}"/>
              </a:ext>
            </a:extLst>
          </p:cNvPr>
          <p:cNvPicPr>
            <a:picLocks noChangeAspect="1"/>
          </p:cNvPicPr>
          <p:nvPr/>
        </p:nvPicPr>
        <p:blipFill rotWithShape="1">
          <a:blip r:embed="rId3">
            <a:extLst>
              <a:ext uri="{28A0092B-C50C-407E-A947-70E740481C1C}">
                <a14:useLocalDpi xmlns:a14="http://schemas.microsoft.com/office/drawing/2010/main" val="0"/>
              </a:ext>
            </a:extLst>
          </a:blip>
          <a:srcRect r="-2" b="32572"/>
          <a:stretch/>
        </p:blipFill>
        <p:spPr>
          <a:xfrm>
            <a:off x="20" y="4069976"/>
            <a:ext cx="3535311" cy="2788023"/>
          </a:xfrm>
          <a:prstGeom prst="rect">
            <a:avLst/>
          </a:prstGeom>
        </p:spPr>
      </p:pic>
      <p:pic>
        <p:nvPicPr>
          <p:cNvPr id="10" name="Image 9" descr="Une image contenant extérieur, marchant, debout, groupe&#10;&#10;Description générée automatiquement">
            <a:extLst>
              <a:ext uri="{FF2B5EF4-FFF2-40B4-BE49-F238E27FC236}">
                <a16:creationId xmlns:a16="http://schemas.microsoft.com/office/drawing/2014/main" id="{CCCC302F-DE2B-4037-93D5-1FB5AE6B775C}"/>
              </a:ext>
            </a:extLst>
          </p:cNvPr>
          <p:cNvPicPr>
            <a:picLocks noChangeAspect="1"/>
          </p:cNvPicPr>
          <p:nvPr/>
        </p:nvPicPr>
        <p:blipFill rotWithShape="1">
          <a:blip r:embed="rId4">
            <a:extLst>
              <a:ext uri="{28A0092B-C50C-407E-A947-70E740481C1C}">
                <a14:useLocalDpi xmlns:a14="http://schemas.microsoft.com/office/drawing/2010/main" val="0"/>
              </a:ext>
            </a:extLst>
          </a:blip>
          <a:srcRect r="2" b="2355"/>
          <a:stretch/>
        </p:blipFill>
        <p:spPr>
          <a:xfrm>
            <a:off x="3696199" y="3257176"/>
            <a:ext cx="4789093" cy="3600824"/>
          </a:xfrm>
          <a:prstGeom prst="rect">
            <a:avLst/>
          </a:prstGeom>
        </p:spPr>
      </p:pic>
      <p:pic>
        <p:nvPicPr>
          <p:cNvPr id="6" name="Image 5" descr="Une image contenant texte, journal&#10;&#10;Description générée automatiquement">
            <a:extLst>
              <a:ext uri="{FF2B5EF4-FFF2-40B4-BE49-F238E27FC236}">
                <a16:creationId xmlns:a16="http://schemas.microsoft.com/office/drawing/2014/main" id="{DD550989-AA42-462C-B33F-81786F7852FC}"/>
              </a:ext>
            </a:extLst>
          </p:cNvPr>
          <p:cNvPicPr>
            <a:picLocks noChangeAspect="1"/>
          </p:cNvPicPr>
          <p:nvPr/>
        </p:nvPicPr>
        <p:blipFill rotWithShape="1">
          <a:blip r:embed="rId5">
            <a:extLst>
              <a:ext uri="{28A0092B-C50C-407E-A947-70E740481C1C}">
                <a14:useLocalDpi xmlns:a14="http://schemas.microsoft.com/office/drawing/2010/main" val="0"/>
              </a:ext>
            </a:extLst>
          </a:blip>
          <a:srcRect r="1" b="18544"/>
          <a:stretch/>
        </p:blipFill>
        <p:spPr>
          <a:xfrm>
            <a:off x="1" y="1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p:spPr>
      </p:pic>
      <p:pic>
        <p:nvPicPr>
          <p:cNvPr id="3" name="Image 2" descr="Une image contenant extérieur, personne, photo, groupe&#10;&#10;Description générée automatiquement">
            <a:extLst>
              <a:ext uri="{FF2B5EF4-FFF2-40B4-BE49-F238E27FC236}">
                <a16:creationId xmlns:a16="http://schemas.microsoft.com/office/drawing/2014/main" id="{5B96F3AF-B7D5-4ACA-A324-1468A2EFB0B0}"/>
              </a:ext>
            </a:extLst>
          </p:cNvPr>
          <p:cNvPicPr>
            <a:picLocks noChangeAspect="1"/>
          </p:cNvPicPr>
          <p:nvPr/>
        </p:nvPicPr>
        <p:blipFill rotWithShape="1">
          <a:blip r:embed="rId6">
            <a:extLst>
              <a:ext uri="{28A0092B-C50C-407E-A947-70E740481C1C}">
                <a14:useLocalDpi xmlns:a14="http://schemas.microsoft.com/office/drawing/2010/main" val="0"/>
              </a:ext>
            </a:extLst>
          </a:blip>
          <a:srcRect l="11184" r="4028" b="-1"/>
          <a:stretch/>
        </p:blipFill>
        <p:spPr>
          <a:xfrm>
            <a:off x="8646161" y="4069976"/>
            <a:ext cx="3545840" cy="2788024"/>
          </a:xfrm>
          <a:prstGeom prst="rect">
            <a:avLst/>
          </a:prstGeom>
        </p:spPr>
      </p:pic>
    </p:spTree>
    <p:extLst>
      <p:ext uri="{BB962C8B-B14F-4D97-AF65-F5344CB8AC3E}">
        <p14:creationId xmlns:p14="http://schemas.microsoft.com/office/powerpoint/2010/main" val="31032250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Freeform: Shape 9">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Espace réservé du contenu 4" descr="Une image contenant bâtiment, horloge, monté, signe&#10;&#10;Description générée automatiquement">
            <a:extLst>
              <a:ext uri="{FF2B5EF4-FFF2-40B4-BE49-F238E27FC236}">
                <a16:creationId xmlns:a16="http://schemas.microsoft.com/office/drawing/2014/main" id="{86B325DE-F5FE-4818-91A9-453D07FCB4D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97" b="1271"/>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15492983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5" name="Image 4" descr="Une image contenant personne, extérieur, homme, debout&#10;&#10;Description générée automatiquement">
            <a:extLst>
              <a:ext uri="{FF2B5EF4-FFF2-40B4-BE49-F238E27FC236}">
                <a16:creationId xmlns:a16="http://schemas.microsoft.com/office/drawing/2014/main" id="{2D43D1B1-814B-4428-AE9E-B02F1AC8CC90}"/>
              </a:ext>
            </a:extLst>
          </p:cNvPr>
          <p:cNvPicPr>
            <a:picLocks noChangeAspect="1"/>
          </p:cNvPicPr>
          <p:nvPr/>
        </p:nvPicPr>
        <p:blipFill rotWithShape="1">
          <a:blip r:embed="rId2">
            <a:extLst>
              <a:ext uri="{28A0092B-C50C-407E-A947-70E740481C1C}">
                <a14:useLocalDpi xmlns:a14="http://schemas.microsoft.com/office/drawing/2010/main" val="0"/>
              </a:ext>
            </a:extLst>
          </a:blip>
          <a:srcRect l="12345" r="12424"/>
          <a:stretch/>
        </p:blipFill>
        <p:spPr>
          <a:xfrm>
            <a:off x="152700" y="1253698"/>
            <a:ext cx="5720202" cy="4274905"/>
          </a:xfrm>
          <a:prstGeom prst="rect">
            <a:avLst/>
          </a:prstGeom>
        </p:spPr>
      </p:pic>
      <p:pic>
        <p:nvPicPr>
          <p:cNvPr id="7" name="Image 6" descr="Une image contenant personne, extérieur, signe, debout&#10;&#10;Description générée automatiquement">
            <a:extLst>
              <a:ext uri="{FF2B5EF4-FFF2-40B4-BE49-F238E27FC236}">
                <a16:creationId xmlns:a16="http://schemas.microsoft.com/office/drawing/2014/main" id="{8C51EDFB-583B-4C3E-A7B4-F3A83C742C97}"/>
              </a:ext>
            </a:extLst>
          </p:cNvPr>
          <p:cNvPicPr>
            <a:picLocks noChangeAspect="1"/>
          </p:cNvPicPr>
          <p:nvPr/>
        </p:nvPicPr>
        <p:blipFill rotWithShape="1">
          <a:blip r:embed="rId3">
            <a:extLst>
              <a:ext uri="{28A0092B-C50C-407E-A947-70E740481C1C}">
                <a14:useLocalDpi xmlns:a14="http://schemas.microsoft.com/office/drawing/2010/main" val="0"/>
              </a:ext>
            </a:extLst>
          </a:blip>
          <a:srcRect l="12423" r="12423" b="-22"/>
          <a:stretch/>
        </p:blipFill>
        <p:spPr>
          <a:xfrm>
            <a:off x="6319100" y="1248380"/>
            <a:ext cx="5720202" cy="4280223"/>
          </a:xfrm>
          <a:prstGeom prst="rect">
            <a:avLst/>
          </a:prstGeom>
        </p:spPr>
      </p:pic>
    </p:spTree>
    <p:extLst>
      <p:ext uri="{BB962C8B-B14F-4D97-AF65-F5344CB8AC3E}">
        <p14:creationId xmlns:p14="http://schemas.microsoft.com/office/powerpoint/2010/main" val="16099328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30824FB7-D586-4AC2-B171-085296F0FB4E}"/>
              </a:ext>
            </a:extLst>
          </p:cNvPr>
          <p:cNvSpPr>
            <a:spLocks noGrp="1"/>
          </p:cNvSpPr>
          <p:nvPr>
            <p:ph idx="1"/>
          </p:nvPr>
        </p:nvSpPr>
        <p:spPr>
          <a:xfrm>
            <a:off x="838200" y="2693987"/>
            <a:ext cx="10515600" cy="1470025"/>
          </a:xfrm>
        </p:spPr>
        <p:txBody>
          <a:bodyPr>
            <a:normAutofit/>
          </a:bodyPr>
          <a:lstStyle/>
          <a:p>
            <a:pPr marL="0" indent="0" algn="ctr">
              <a:buNone/>
            </a:pPr>
            <a:r>
              <a:rPr lang="fr-FR" sz="4400" dirty="0">
                <a:solidFill>
                  <a:schemeClr val="bg1"/>
                </a:solidFill>
                <a:latin typeface="Modern No. 20" panose="02070704070505020303" pitchFamily="18" charset="0"/>
              </a:rPr>
              <a:t>EXTRAIT 2 :</a:t>
            </a:r>
          </a:p>
          <a:p>
            <a:pPr marL="0" indent="0" algn="ctr">
              <a:buNone/>
            </a:pPr>
            <a:r>
              <a:rPr lang="fr-FR" sz="4400" dirty="0">
                <a:solidFill>
                  <a:schemeClr val="bg1"/>
                </a:solidFill>
                <a:latin typeface="Modern No. 20" panose="02070704070505020303" pitchFamily="18" charset="0"/>
              </a:rPr>
              <a:t>Arrivée de la police</a:t>
            </a:r>
          </a:p>
        </p:txBody>
      </p:sp>
    </p:spTree>
    <p:extLst>
      <p:ext uri="{BB962C8B-B14F-4D97-AF65-F5344CB8AC3E}">
        <p14:creationId xmlns:p14="http://schemas.microsoft.com/office/powerpoint/2010/main" val="33741655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5" name="Image 4" descr="Une image contenant personne, homme, photo, debout&#10;&#10;Description générée automatiquement">
            <a:extLst>
              <a:ext uri="{FF2B5EF4-FFF2-40B4-BE49-F238E27FC236}">
                <a16:creationId xmlns:a16="http://schemas.microsoft.com/office/drawing/2014/main" id="{B66F16C3-A93E-4808-B43D-2FEF128A765E}"/>
              </a:ext>
            </a:extLst>
          </p:cNvPr>
          <p:cNvPicPr>
            <a:picLocks noChangeAspect="1"/>
          </p:cNvPicPr>
          <p:nvPr/>
        </p:nvPicPr>
        <p:blipFill rotWithShape="1">
          <a:blip r:embed="rId2">
            <a:extLst>
              <a:ext uri="{28A0092B-C50C-407E-A947-70E740481C1C}">
                <a14:useLocalDpi xmlns:a14="http://schemas.microsoft.com/office/drawing/2010/main" val="0"/>
              </a:ext>
            </a:extLst>
          </a:blip>
          <a:srcRect l="12345" r="12424"/>
          <a:stretch/>
        </p:blipFill>
        <p:spPr>
          <a:xfrm>
            <a:off x="4148322" y="1973432"/>
            <a:ext cx="3895355" cy="2911133"/>
          </a:xfrm>
          <a:prstGeom prst="rect">
            <a:avLst/>
          </a:prstGeom>
        </p:spPr>
      </p:pic>
      <p:pic>
        <p:nvPicPr>
          <p:cNvPr id="7" name="Image 6" descr="Une image contenant personne, groupe, homme, photo&#10;&#10;Description générée automatiquement">
            <a:extLst>
              <a:ext uri="{FF2B5EF4-FFF2-40B4-BE49-F238E27FC236}">
                <a16:creationId xmlns:a16="http://schemas.microsoft.com/office/drawing/2014/main" id="{BB74C789-AA5A-45F9-AE64-49B11E0F3A6C}"/>
              </a:ext>
            </a:extLst>
          </p:cNvPr>
          <p:cNvPicPr>
            <a:picLocks noChangeAspect="1"/>
          </p:cNvPicPr>
          <p:nvPr/>
        </p:nvPicPr>
        <p:blipFill rotWithShape="1">
          <a:blip r:embed="rId3">
            <a:extLst>
              <a:ext uri="{28A0092B-C50C-407E-A947-70E740481C1C}">
                <a14:useLocalDpi xmlns:a14="http://schemas.microsoft.com/office/drawing/2010/main" val="0"/>
              </a:ext>
            </a:extLst>
          </a:blip>
          <a:srcRect l="12664" r="12477"/>
          <a:stretch/>
        </p:blipFill>
        <p:spPr>
          <a:xfrm>
            <a:off x="112195" y="1973433"/>
            <a:ext cx="3876102" cy="2911133"/>
          </a:xfrm>
          <a:prstGeom prst="rect">
            <a:avLst/>
          </a:prstGeom>
        </p:spPr>
      </p:pic>
      <p:pic>
        <p:nvPicPr>
          <p:cNvPr id="13" name="Image 12" descr="Une image contenant personne, photo, extérieur, debout&#10;&#10;Description générée automatiquement">
            <a:extLst>
              <a:ext uri="{FF2B5EF4-FFF2-40B4-BE49-F238E27FC236}">
                <a16:creationId xmlns:a16="http://schemas.microsoft.com/office/drawing/2014/main" id="{29D635BE-1B12-44A3-AA9E-7723D7174AA8}"/>
              </a:ext>
            </a:extLst>
          </p:cNvPr>
          <p:cNvPicPr>
            <a:picLocks noChangeAspect="1"/>
          </p:cNvPicPr>
          <p:nvPr/>
        </p:nvPicPr>
        <p:blipFill rotWithShape="1">
          <a:blip r:embed="rId4">
            <a:extLst>
              <a:ext uri="{28A0092B-C50C-407E-A947-70E740481C1C}">
                <a14:useLocalDpi xmlns:a14="http://schemas.microsoft.com/office/drawing/2010/main" val="0"/>
              </a:ext>
            </a:extLst>
          </a:blip>
          <a:srcRect l="12345" r="12424"/>
          <a:stretch/>
        </p:blipFill>
        <p:spPr>
          <a:xfrm>
            <a:off x="8203705" y="1973432"/>
            <a:ext cx="3895355" cy="2911134"/>
          </a:xfrm>
          <a:prstGeom prst="rect">
            <a:avLst/>
          </a:prstGeom>
        </p:spPr>
      </p:pic>
    </p:spTree>
    <p:extLst>
      <p:ext uri="{BB962C8B-B14F-4D97-AF65-F5344CB8AC3E}">
        <p14:creationId xmlns:p14="http://schemas.microsoft.com/office/powerpoint/2010/main" val="25413097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942F7789-2149-489C-AA05-B38B982FB988}"/>
              </a:ext>
            </a:extLst>
          </p:cNvPr>
          <p:cNvSpPr>
            <a:spLocks noGrp="1"/>
          </p:cNvSpPr>
          <p:nvPr>
            <p:ph type="title"/>
          </p:nvPr>
        </p:nvSpPr>
        <p:spPr>
          <a:xfrm>
            <a:off x="145576" y="4251499"/>
            <a:ext cx="11900849" cy="1871003"/>
          </a:xfrm>
        </p:spPr>
        <p:txBody>
          <a:bodyPr vert="horz" lIns="91440" tIns="45720" rIns="91440" bIns="45720" rtlCol="0" anchor="b">
            <a:normAutofit/>
          </a:bodyPr>
          <a:lstStyle/>
          <a:p>
            <a:r>
              <a:rPr lang="en-US" sz="2400" dirty="0">
                <a:solidFill>
                  <a:schemeClr val="bg2"/>
                </a:solidFill>
                <a:latin typeface="Modern No. 20" panose="02070704070505020303" pitchFamily="18" charset="0"/>
              </a:rPr>
              <a:t>                 </a:t>
            </a:r>
            <a:r>
              <a:rPr lang="en-US" sz="2400" dirty="0" err="1">
                <a:solidFill>
                  <a:schemeClr val="bg2"/>
                </a:solidFill>
                <a:latin typeface="Modern No. 20" panose="02070704070505020303" pitchFamily="18" charset="0"/>
              </a:rPr>
              <a:t>Prise</a:t>
            </a:r>
            <a:r>
              <a:rPr lang="en-US" sz="2400" dirty="0">
                <a:solidFill>
                  <a:schemeClr val="bg2"/>
                </a:solidFill>
                <a:latin typeface="Modern No. 20" panose="02070704070505020303" pitchFamily="18" charset="0"/>
              </a:rPr>
              <a:t> de </a:t>
            </a:r>
            <a:r>
              <a:rPr lang="en-US" sz="2400" dirty="0" err="1">
                <a:solidFill>
                  <a:schemeClr val="bg2"/>
                </a:solidFill>
                <a:latin typeface="Modern No. 20" panose="02070704070505020303" pitchFamily="18" charset="0"/>
              </a:rPr>
              <a:t>vue</a:t>
            </a:r>
            <a:r>
              <a:rPr lang="en-US" sz="2400" dirty="0">
                <a:solidFill>
                  <a:schemeClr val="bg2"/>
                </a:solidFill>
                <a:latin typeface="Modern No. 20" panose="02070704070505020303" pitchFamily="18" charset="0"/>
              </a:rPr>
              <a:t> </a:t>
            </a:r>
            <a:r>
              <a:rPr lang="en-US" sz="2400" dirty="0" err="1">
                <a:solidFill>
                  <a:schemeClr val="bg2"/>
                </a:solidFill>
                <a:latin typeface="Modern No. 20" panose="02070704070505020303" pitchFamily="18" charset="0"/>
              </a:rPr>
              <a:t>en</a:t>
            </a:r>
            <a:r>
              <a:rPr lang="en-US" sz="2400" dirty="0">
                <a:solidFill>
                  <a:schemeClr val="bg2"/>
                </a:solidFill>
                <a:latin typeface="Modern No. 20" panose="02070704070505020303" pitchFamily="18" charset="0"/>
              </a:rPr>
              <a:t> </a:t>
            </a:r>
            <a:r>
              <a:rPr lang="en-US" sz="2400" dirty="0" err="1">
                <a:solidFill>
                  <a:schemeClr val="bg2"/>
                </a:solidFill>
                <a:latin typeface="Modern No. 20" panose="02070704070505020303" pitchFamily="18" charset="0"/>
              </a:rPr>
              <a:t>plongée</a:t>
            </a:r>
            <a:r>
              <a:rPr lang="en-US" sz="2400" dirty="0">
                <a:solidFill>
                  <a:schemeClr val="bg2"/>
                </a:solidFill>
                <a:latin typeface="Modern No. 20" panose="02070704070505020303" pitchFamily="18" charset="0"/>
              </a:rPr>
              <a:t>                                       </a:t>
            </a:r>
            <a:r>
              <a:rPr lang="en-US" sz="2400" dirty="0" err="1">
                <a:solidFill>
                  <a:schemeClr val="bg2"/>
                </a:solidFill>
                <a:latin typeface="Modern No. 20" panose="02070704070505020303" pitchFamily="18" charset="0"/>
              </a:rPr>
              <a:t>Prise</a:t>
            </a:r>
            <a:r>
              <a:rPr lang="en-US" sz="2400" dirty="0">
                <a:solidFill>
                  <a:schemeClr val="bg2"/>
                </a:solidFill>
                <a:latin typeface="Modern No. 20" panose="02070704070505020303" pitchFamily="18" charset="0"/>
              </a:rPr>
              <a:t> de </a:t>
            </a:r>
            <a:r>
              <a:rPr lang="en-US" sz="2400" dirty="0" err="1">
                <a:solidFill>
                  <a:schemeClr val="bg2"/>
                </a:solidFill>
                <a:latin typeface="Modern No. 20" panose="02070704070505020303" pitchFamily="18" charset="0"/>
              </a:rPr>
              <a:t>vue</a:t>
            </a:r>
            <a:r>
              <a:rPr lang="en-US" sz="2400" dirty="0">
                <a:solidFill>
                  <a:schemeClr val="bg2"/>
                </a:solidFill>
                <a:latin typeface="Modern No. 20" panose="02070704070505020303" pitchFamily="18" charset="0"/>
              </a:rPr>
              <a:t> </a:t>
            </a:r>
            <a:r>
              <a:rPr lang="en-US" sz="2400" dirty="0" err="1">
                <a:solidFill>
                  <a:schemeClr val="bg2"/>
                </a:solidFill>
                <a:latin typeface="Modern No. 20" panose="02070704070505020303" pitchFamily="18" charset="0"/>
              </a:rPr>
              <a:t>en</a:t>
            </a:r>
            <a:r>
              <a:rPr lang="en-US" sz="2400" dirty="0">
                <a:solidFill>
                  <a:schemeClr val="bg2"/>
                </a:solidFill>
                <a:latin typeface="Modern No. 20" panose="02070704070505020303" pitchFamily="18" charset="0"/>
              </a:rPr>
              <a:t> </a:t>
            </a:r>
            <a:r>
              <a:rPr lang="en-US" sz="2400" dirty="0" err="1">
                <a:solidFill>
                  <a:schemeClr val="bg2"/>
                </a:solidFill>
                <a:latin typeface="Modern No. 20" panose="02070704070505020303" pitchFamily="18" charset="0"/>
              </a:rPr>
              <a:t>contre-plongée</a:t>
            </a:r>
            <a:br>
              <a:rPr lang="en-US" sz="2400" dirty="0">
                <a:solidFill>
                  <a:schemeClr val="bg2"/>
                </a:solidFill>
                <a:latin typeface="Modern No. 20" panose="02070704070505020303" pitchFamily="18" charset="0"/>
              </a:rPr>
            </a:br>
            <a:br>
              <a:rPr lang="en-US" sz="2400" dirty="0">
                <a:solidFill>
                  <a:schemeClr val="bg2"/>
                </a:solidFill>
                <a:latin typeface="Modern No. 20" panose="02070704070505020303" pitchFamily="18" charset="0"/>
              </a:rPr>
            </a:br>
            <a:r>
              <a:rPr lang="en-US" sz="2400" dirty="0">
                <a:solidFill>
                  <a:schemeClr val="bg2"/>
                </a:solidFill>
                <a:latin typeface="Modern No. 20" panose="02070704070505020303" pitchFamily="18" charset="0"/>
              </a:rPr>
              <a:t>                        </a:t>
            </a:r>
            <a:r>
              <a:rPr lang="en-US" sz="2400" dirty="0" err="1">
                <a:solidFill>
                  <a:schemeClr val="bg2"/>
                </a:solidFill>
                <a:latin typeface="Modern No. 20" panose="02070704070505020303" pitchFamily="18" charset="0"/>
              </a:rPr>
              <a:t>Sujet</a:t>
            </a:r>
            <a:r>
              <a:rPr lang="en-US" sz="2400" dirty="0">
                <a:solidFill>
                  <a:schemeClr val="bg2"/>
                </a:solidFill>
                <a:latin typeface="Modern No. 20" panose="02070704070505020303" pitchFamily="18" charset="0"/>
              </a:rPr>
              <a:t> </a:t>
            </a:r>
            <a:r>
              <a:rPr lang="en-US" sz="2400" dirty="0" err="1">
                <a:solidFill>
                  <a:schemeClr val="bg2"/>
                </a:solidFill>
                <a:latin typeface="Modern No. 20" panose="02070704070505020303" pitchFamily="18" charset="0"/>
              </a:rPr>
              <a:t>dominé</a:t>
            </a:r>
            <a:r>
              <a:rPr lang="en-US" sz="2400" dirty="0">
                <a:solidFill>
                  <a:schemeClr val="bg2"/>
                </a:solidFill>
                <a:latin typeface="Modern No. 20" panose="02070704070505020303" pitchFamily="18" charset="0"/>
              </a:rPr>
              <a:t>                                                            </a:t>
            </a:r>
            <a:r>
              <a:rPr lang="en-US" sz="2400" dirty="0" err="1">
                <a:solidFill>
                  <a:schemeClr val="bg2"/>
                </a:solidFill>
                <a:latin typeface="Modern No. 20" panose="02070704070505020303" pitchFamily="18" charset="0"/>
              </a:rPr>
              <a:t>Sujet</a:t>
            </a:r>
            <a:r>
              <a:rPr lang="en-US" sz="2400" dirty="0">
                <a:solidFill>
                  <a:schemeClr val="bg2"/>
                </a:solidFill>
                <a:latin typeface="Modern No. 20" panose="02070704070505020303" pitchFamily="18" charset="0"/>
              </a:rPr>
              <a:t> dominant</a:t>
            </a:r>
            <a:br>
              <a:rPr lang="en-US" sz="2400" dirty="0">
                <a:solidFill>
                  <a:schemeClr val="bg2"/>
                </a:solidFill>
                <a:latin typeface="Modern No. 20" panose="02070704070505020303" pitchFamily="18" charset="0"/>
              </a:rPr>
            </a:br>
            <a:br>
              <a:rPr lang="en-US" sz="2400" dirty="0">
                <a:solidFill>
                  <a:schemeClr val="bg2"/>
                </a:solidFill>
                <a:latin typeface="Modern No. 20" panose="02070704070505020303" pitchFamily="18" charset="0"/>
              </a:rPr>
            </a:br>
            <a:r>
              <a:rPr lang="en-US" sz="2400" dirty="0">
                <a:solidFill>
                  <a:schemeClr val="bg2"/>
                </a:solidFill>
                <a:latin typeface="Modern No. 20" panose="02070704070505020303" pitchFamily="18" charset="0"/>
              </a:rPr>
              <a:t>      </a:t>
            </a:r>
            <a:r>
              <a:rPr lang="en-US" sz="2400" i="1" dirty="0">
                <a:solidFill>
                  <a:schemeClr val="bg2"/>
                </a:solidFill>
                <a:latin typeface="Modern No. 20" panose="02070704070505020303" pitchFamily="18" charset="0"/>
              </a:rPr>
              <a:t>The Truman Show </a:t>
            </a:r>
            <a:r>
              <a:rPr lang="en-US" sz="2400" dirty="0">
                <a:solidFill>
                  <a:schemeClr val="bg2"/>
                </a:solidFill>
                <a:latin typeface="Modern No. 20" panose="02070704070505020303" pitchFamily="18" charset="0"/>
              </a:rPr>
              <a:t>de Peter Weir (1998)         </a:t>
            </a:r>
            <a:r>
              <a:rPr lang="en-US" sz="2400" i="1" dirty="0">
                <a:solidFill>
                  <a:schemeClr val="bg2"/>
                </a:solidFill>
                <a:latin typeface="Modern No. 20" panose="02070704070505020303" pitchFamily="18" charset="0"/>
              </a:rPr>
              <a:t>The Dark Knight </a:t>
            </a:r>
            <a:r>
              <a:rPr lang="en-US" sz="2400" dirty="0">
                <a:solidFill>
                  <a:schemeClr val="bg2"/>
                </a:solidFill>
                <a:latin typeface="Modern No. 20" panose="02070704070505020303" pitchFamily="18" charset="0"/>
              </a:rPr>
              <a:t>de Christopher Nolan (2008)</a:t>
            </a:r>
            <a:endParaRPr lang="en-US" sz="2400" kern="1200" dirty="0">
              <a:solidFill>
                <a:schemeClr val="bg2"/>
              </a:solidFill>
              <a:latin typeface="Modern No. 20" panose="02070704070505020303" pitchFamily="18" charset="0"/>
            </a:endParaRPr>
          </a:p>
        </p:txBody>
      </p:sp>
      <p:pic>
        <p:nvPicPr>
          <p:cNvPr id="7" name="Image 6" descr="Une image contenant personne, extérieur, eau, rue&#10;&#10;Description générée automatiquement">
            <a:extLst>
              <a:ext uri="{FF2B5EF4-FFF2-40B4-BE49-F238E27FC236}">
                <a16:creationId xmlns:a16="http://schemas.microsoft.com/office/drawing/2014/main" id="{AB6E7083-A083-423E-9FAD-C247688A1B8D}"/>
              </a:ext>
            </a:extLst>
          </p:cNvPr>
          <p:cNvPicPr>
            <a:picLocks noChangeAspect="1"/>
          </p:cNvPicPr>
          <p:nvPr/>
        </p:nvPicPr>
        <p:blipFill rotWithShape="1">
          <a:blip r:embed="rId2">
            <a:extLst>
              <a:ext uri="{28A0092B-C50C-407E-A947-70E740481C1C}">
                <a14:useLocalDpi xmlns:a14="http://schemas.microsoft.com/office/drawing/2010/main" val="0"/>
              </a:ext>
            </a:extLst>
          </a:blip>
          <a:srcRect l="7135" r="9095"/>
          <a:stretch/>
        </p:blipFill>
        <p:spPr>
          <a:xfrm>
            <a:off x="6243103" y="180571"/>
            <a:ext cx="5803323" cy="3890357"/>
          </a:xfrm>
          <a:prstGeom prst="rect">
            <a:avLst/>
          </a:prstGeom>
        </p:spPr>
      </p:pic>
      <p:pic>
        <p:nvPicPr>
          <p:cNvPr id="5" name="Espace réservé du contenu 4" descr="Une image contenant personne, bâtiment, extérieur, brique&#10;&#10;Description générée automatiquement">
            <a:extLst>
              <a:ext uri="{FF2B5EF4-FFF2-40B4-BE49-F238E27FC236}">
                <a16:creationId xmlns:a16="http://schemas.microsoft.com/office/drawing/2014/main" id="{A21656A7-A51D-4E3F-B9BC-14DD113AA9A8}"/>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2" b="10616"/>
          <a:stretch/>
        </p:blipFill>
        <p:spPr>
          <a:xfrm>
            <a:off x="145576" y="180571"/>
            <a:ext cx="5803323" cy="3890357"/>
          </a:xfrm>
          <a:prstGeom prst="rect">
            <a:avLst/>
          </a:prstGeom>
        </p:spPr>
      </p:pic>
    </p:spTree>
    <p:extLst>
      <p:ext uri="{BB962C8B-B14F-4D97-AF65-F5344CB8AC3E}">
        <p14:creationId xmlns:p14="http://schemas.microsoft.com/office/powerpoint/2010/main" val="21383644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5" name="Image 4" descr="Une image contenant personne, homme, photo, debout&#10;&#10;Description générée automatiquement">
            <a:extLst>
              <a:ext uri="{FF2B5EF4-FFF2-40B4-BE49-F238E27FC236}">
                <a16:creationId xmlns:a16="http://schemas.microsoft.com/office/drawing/2014/main" id="{B66F16C3-A93E-4808-B43D-2FEF128A765E}"/>
              </a:ext>
            </a:extLst>
          </p:cNvPr>
          <p:cNvPicPr>
            <a:picLocks noChangeAspect="1"/>
          </p:cNvPicPr>
          <p:nvPr/>
        </p:nvPicPr>
        <p:blipFill rotWithShape="1">
          <a:blip r:embed="rId2">
            <a:extLst>
              <a:ext uri="{28A0092B-C50C-407E-A947-70E740481C1C}">
                <a14:useLocalDpi xmlns:a14="http://schemas.microsoft.com/office/drawing/2010/main" val="0"/>
              </a:ext>
            </a:extLst>
          </a:blip>
          <a:srcRect l="12345" r="12424"/>
          <a:stretch/>
        </p:blipFill>
        <p:spPr>
          <a:xfrm>
            <a:off x="4148322" y="1973432"/>
            <a:ext cx="3895355" cy="2911133"/>
          </a:xfrm>
          <a:prstGeom prst="rect">
            <a:avLst/>
          </a:prstGeom>
        </p:spPr>
      </p:pic>
      <p:pic>
        <p:nvPicPr>
          <p:cNvPr id="7" name="Image 6" descr="Une image contenant personne, groupe, homme, photo&#10;&#10;Description générée automatiquement">
            <a:extLst>
              <a:ext uri="{FF2B5EF4-FFF2-40B4-BE49-F238E27FC236}">
                <a16:creationId xmlns:a16="http://schemas.microsoft.com/office/drawing/2014/main" id="{BB74C789-AA5A-45F9-AE64-49B11E0F3A6C}"/>
              </a:ext>
            </a:extLst>
          </p:cNvPr>
          <p:cNvPicPr>
            <a:picLocks noChangeAspect="1"/>
          </p:cNvPicPr>
          <p:nvPr/>
        </p:nvPicPr>
        <p:blipFill rotWithShape="1">
          <a:blip r:embed="rId3">
            <a:extLst>
              <a:ext uri="{28A0092B-C50C-407E-A947-70E740481C1C}">
                <a14:useLocalDpi xmlns:a14="http://schemas.microsoft.com/office/drawing/2010/main" val="0"/>
              </a:ext>
            </a:extLst>
          </a:blip>
          <a:srcRect l="12664" r="12477"/>
          <a:stretch/>
        </p:blipFill>
        <p:spPr>
          <a:xfrm>
            <a:off x="112195" y="1973433"/>
            <a:ext cx="3876102" cy="2911133"/>
          </a:xfrm>
          <a:prstGeom prst="rect">
            <a:avLst/>
          </a:prstGeom>
        </p:spPr>
      </p:pic>
      <p:pic>
        <p:nvPicPr>
          <p:cNvPr id="13" name="Image 12" descr="Une image contenant personne, photo, extérieur, debout&#10;&#10;Description générée automatiquement">
            <a:extLst>
              <a:ext uri="{FF2B5EF4-FFF2-40B4-BE49-F238E27FC236}">
                <a16:creationId xmlns:a16="http://schemas.microsoft.com/office/drawing/2014/main" id="{29D635BE-1B12-44A3-AA9E-7723D7174AA8}"/>
              </a:ext>
            </a:extLst>
          </p:cNvPr>
          <p:cNvPicPr>
            <a:picLocks noChangeAspect="1"/>
          </p:cNvPicPr>
          <p:nvPr/>
        </p:nvPicPr>
        <p:blipFill rotWithShape="1">
          <a:blip r:embed="rId4">
            <a:extLst>
              <a:ext uri="{28A0092B-C50C-407E-A947-70E740481C1C}">
                <a14:useLocalDpi xmlns:a14="http://schemas.microsoft.com/office/drawing/2010/main" val="0"/>
              </a:ext>
            </a:extLst>
          </a:blip>
          <a:srcRect l="12345" r="12424"/>
          <a:stretch/>
        </p:blipFill>
        <p:spPr>
          <a:xfrm>
            <a:off x="8203705" y="1973432"/>
            <a:ext cx="3895355" cy="2911134"/>
          </a:xfrm>
          <a:prstGeom prst="rect">
            <a:avLst/>
          </a:prstGeom>
        </p:spPr>
      </p:pic>
    </p:spTree>
    <p:extLst>
      <p:ext uri="{BB962C8B-B14F-4D97-AF65-F5344CB8AC3E}">
        <p14:creationId xmlns:p14="http://schemas.microsoft.com/office/powerpoint/2010/main" val="16341344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5" name="Image 4" descr="Une image contenant personne, homme, photo, debout&#10;&#10;Description générée automatiquement">
            <a:extLst>
              <a:ext uri="{FF2B5EF4-FFF2-40B4-BE49-F238E27FC236}">
                <a16:creationId xmlns:a16="http://schemas.microsoft.com/office/drawing/2014/main" id="{B66F16C3-A93E-4808-B43D-2FEF128A765E}"/>
              </a:ext>
            </a:extLst>
          </p:cNvPr>
          <p:cNvPicPr>
            <a:picLocks noChangeAspect="1"/>
          </p:cNvPicPr>
          <p:nvPr/>
        </p:nvPicPr>
        <p:blipFill rotWithShape="1">
          <a:blip r:embed="rId2">
            <a:extLst>
              <a:ext uri="{28A0092B-C50C-407E-A947-70E740481C1C}">
                <a14:useLocalDpi xmlns:a14="http://schemas.microsoft.com/office/drawing/2010/main" val="0"/>
              </a:ext>
            </a:extLst>
          </a:blip>
          <a:srcRect l="12345" r="12424"/>
          <a:stretch/>
        </p:blipFill>
        <p:spPr>
          <a:xfrm>
            <a:off x="4148322" y="517865"/>
            <a:ext cx="3895355" cy="2911133"/>
          </a:xfrm>
          <a:prstGeom prst="rect">
            <a:avLst/>
          </a:prstGeom>
        </p:spPr>
      </p:pic>
      <p:pic>
        <p:nvPicPr>
          <p:cNvPr id="7" name="Image 6" descr="Une image contenant personne, groupe, homme, photo&#10;&#10;Description générée automatiquement">
            <a:extLst>
              <a:ext uri="{FF2B5EF4-FFF2-40B4-BE49-F238E27FC236}">
                <a16:creationId xmlns:a16="http://schemas.microsoft.com/office/drawing/2014/main" id="{BB74C789-AA5A-45F9-AE64-49B11E0F3A6C}"/>
              </a:ext>
            </a:extLst>
          </p:cNvPr>
          <p:cNvPicPr>
            <a:picLocks noChangeAspect="1"/>
          </p:cNvPicPr>
          <p:nvPr/>
        </p:nvPicPr>
        <p:blipFill rotWithShape="1">
          <a:blip r:embed="rId3">
            <a:extLst>
              <a:ext uri="{28A0092B-C50C-407E-A947-70E740481C1C}">
                <a14:useLocalDpi xmlns:a14="http://schemas.microsoft.com/office/drawing/2010/main" val="0"/>
              </a:ext>
            </a:extLst>
          </a:blip>
          <a:srcRect l="12664" r="12477"/>
          <a:stretch/>
        </p:blipFill>
        <p:spPr>
          <a:xfrm>
            <a:off x="112192" y="517865"/>
            <a:ext cx="3876102" cy="2911133"/>
          </a:xfrm>
          <a:prstGeom prst="rect">
            <a:avLst/>
          </a:prstGeom>
        </p:spPr>
      </p:pic>
      <p:pic>
        <p:nvPicPr>
          <p:cNvPr id="13" name="Image 12" descr="Une image contenant personne, photo, extérieur, debout&#10;&#10;Description générée automatiquement">
            <a:extLst>
              <a:ext uri="{FF2B5EF4-FFF2-40B4-BE49-F238E27FC236}">
                <a16:creationId xmlns:a16="http://schemas.microsoft.com/office/drawing/2014/main" id="{29D635BE-1B12-44A3-AA9E-7723D7174AA8}"/>
              </a:ext>
            </a:extLst>
          </p:cNvPr>
          <p:cNvPicPr>
            <a:picLocks noChangeAspect="1"/>
          </p:cNvPicPr>
          <p:nvPr/>
        </p:nvPicPr>
        <p:blipFill rotWithShape="1">
          <a:blip r:embed="rId4">
            <a:extLst>
              <a:ext uri="{28A0092B-C50C-407E-A947-70E740481C1C}">
                <a14:useLocalDpi xmlns:a14="http://schemas.microsoft.com/office/drawing/2010/main" val="0"/>
              </a:ext>
            </a:extLst>
          </a:blip>
          <a:srcRect l="12345" r="12424"/>
          <a:stretch/>
        </p:blipFill>
        <p:spPr>
          <a:xfrm>
            <a:off x="8184453" y="517864"/>
            <a:ext cx="3895355" cy="2911134"/>
          </a:xfrm>
          <a:prstGeom prst="rect">
            <a:avLst/>
          </a:prstGeom>
        </p:spPr>
      </p:pic>
      <p:pic>
        <p:nvPicPr>
          <p:cNvPr id="6" name="Image 5" descr="Une image contenant personne, extérieur, gens, groupe&#10;&#10;Description générée automatiquement">
            <a:extLst>
              <a:ext uri="{FF2B5EF4-FFF2-40B4-BE49-F238E27FC236}">
                <a16:creationId xmlns:a16="http://schemas.microsoft.com/office/drawing/2014/main" id="{FB169426-FC83-4C90-8623-F14FA0D027EF}"/>
              </a:ext>
            </a:extLst>
          </p:cNvPr>
          <p:cNvPicPr>
            <a:picLocks noChangeAspect="1"/>
          </p:cNvPicPr>
          <p:nvPr/>
        </p:nvPicPr>
        <p:blipFill rotWithShape="1">
          <a:blip r:embed="rId5">
            <a:extLst>
              <a:ext uri="{28A0092B-C50C-407E-A947-70E740481C1C}">
                <a14:useLocalDpi xmlns:a14="http://schemas.microsoft.com/office/drawing/2010/main" val="0"/>
              </a:ext>
            </a:extLst>
          </a:blip>
          <a:srcRect l="12238" r="12413"/>
          <a:stretch/>
        </p:blipFill>
        <p:spPr>
          <a:xfrm>
            <a:off x="1980875" y="3669868"/>
            <a:ext cx="4014837" cy="2995692"/>
          </a:xfrm>
          <a:prstGeom prst="rect">
            <a:avLst/>
          </a:prstGeom>
        </p:spPr>
      </p:pic>
      <p:pic>
        <p:nvPicPr>
          <p:cNvPr id="8" name="Image 7" descr="Une image contenant extérieur, personne, gens, route&#10;&#10;Description générée automatiquement">
            <a:extLst>
              <a:ext uri="{FF2B5EF4-FFF2-40B4-BE49-F238E27FC236}">
                <a16:creationId xmlns:a16="http://schemas.microsoft.com/office/drawing/2014/main" id="{21C4DD78-1F46-42D6-BF1C-70BA4BD4DC72}"/>
              </a:ext>
            </a:extLst>
          </p:cNvPr>
          <p:cNvPicPr>
            <a:picLocks noChangeAspect="1"/>
          </p:cNvPicPr>
          <p:nvPr/>
        </p:nvPicPr>
        <p:blipFill rotWithShape="1">
          <a:blip r:embed="rId6">
            <a:extLst>
              <a:ext uri="{28A0092B-C50C-407E-A947-70E740481C1C}">
                <a14:useLocalDpi xmlns:a14="http://schemas.microsoft.com/office/drawing/2010/main" val="0"/>
              </a:ext>
            </a:extLst>
          </a:blip>
          <a:srcRect l="12187" r="12344"/>
          <a:stretch/>
        </p:blipFill>
        <p:spPr>
          <a:xfrm>
            <a:off x="6196288" y="3674595"/>
            <a:ext cx="4014837" cy="2990965"/>
          </a:xfrm>
          <a:prstGeom prst="rect">
            <a:avLst/>
          </a:prstGeom>
        </p:spPr>
      </p:pic>
    </p:spTree>
    <p:extLst>
      <p:ext uri="{BB962C8B-B14F-4D97-AF65-F5344CB8AC3E}">
        <p14:creationId xmlns:p14="http://schemas.microsoft.com/office/powerpoint/2010/main" val="16028252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7" name="Image 6" descr="Une image contenant personne, extérieur, gens, groupe&#10;&#10;Description générée automatiquement">
            <a:extLst>
              <a:ext uri="{FF2B5EF4-FFF2-40B4-BE49-F238E27FC236}">
                <a16:creationId xmlns:a16="http://schemas.microsoft.com/office/drawing/2014/main" id="{CDC3CA82-1B70-416F-9485-68B64BB68C4A}"/>
              </a:ext>
            </a:extLst>
          </p:cNvPr>
          <p:cNvPicPr>
            <a:picLocks noChangeAspect="1"/>
          </p:cNvPicPr>
          <p:nvPr/>
        </p:nvPicPr>
        <p:blipFill rotWithShape="1">
          <a:blip r:embed="rId2">
            <a:extLst>
              <a:ext uri="{28A0092B-C50C-407E-A947-70E740481C1C}">
                <a14:useLocalDpi xmlns:a14="http://schemas.microsoft.com/office/drawing/2010/main" val="0"/>
              </a:ext>
            </a:extLst>
          </a:blip>
          <a:srcRect l="12238" r="12413"/>
          <a:stretch/>
        </p:blipFill>
        <p:spPr>
          <a:xfrm>
            <a:off x="1777600" y="230632"/>
            <a:ext cx="4014837" cy="2995692"/>
          </a:xfrm>
          <a:prstGeom prst="rect">
            <a:avLst/>
          </a:prstGeom>
        </p:spPr>
      </p:pic>
      <p:pic>
        <p:nvPicPr>
          <p:cNvPr id="11" name="Image 10" descr="Une image contenant extérieur, personne, gens, route&#10;&#10;Description générée automatiquement">
            <a:extLst>
              <a:ext uri="{FF2B5EF4-FFF2-40B4-BE49-F238E27FC236}">
                <a16:creationId xmlns:a16="http://schemas.microsoft.com/office/drawing/2014/main" id="{0FA2A1C4-07E3-4822-8844-C2464F85E294}"/>
              </a:ext>
            </a:extLst>
          </p:cNvPr>
          <p:cNvPicPr>
            <a:picLocks noChangeAspect="1"/>
          </p:cNvPicPr>
          <p:nvPr/>
        </p:nvPicPr>
        <p:blipFill rotWithShape="1">
          <a:blip r:embed="rId3">
            <a:extLst>
              <a:ext uri="{28A0092B-C50C-407E-A947-70E740481C1C}">
                <a14:useLocalDpi xmlns:a14="http://schemas.microsoft.com/office/drawing/2010/main" val="0"/>
              </a:ext>
            </a:extLst>
          </a:blip>
          <a:srcRect l="12187" r="12344"/>
          <a:stretch/>
        </p:blipFill>
        <p:spPr>
          <a:xfrm>
            <a:off x="6399563" y="249325"/>
            <a:ext cx="4014837" cy="2990965"/>
          </a:xfrm>
          <a:prstGeom prst="rect">
            <a:avLst/>
          </a:prstGeom>
        </p:spPr>
      </p:pic>
      <p:pic>
        <p:nvPicPr>
          <p:cNvPr id="17" name="Image 16" descr="Une image contenant personne, extérieur, gens, foule&#10;&#10;Description générée automatiquement">
            <a:extLst>
              <a:ext uri="{FF2B5EF4-FFF2-40B4-BE49-F238E27FC236}">
                <a16:creationId xmlns:a16="http://schemas.microsoft.com/office/drawing/2014/main" id="{F0228E16-A530-4FD7-834A-1131C899E5AB}"/>
              </a:ext>
            </a:extLst>
          </p:cNvPr>
          <p:cNvPicPr>
            <a:picLocks noChangeAspect="1"/>
          </p:cNvPicPr>
          <p:nvPr/>
        </p:nvPicPr>
        <p:blipFill rotWithShape="1">
          <a:blip r:embed="rId4">
            <a:extLst>
              <a:ext uri="{28A0092B-C50C-407E-A947-70E740481C1C}">
                <a14:useLocalDpi xmlns:a14="http://schemas.microsoft.com/office/drawing/2010/main" val="0"/>
              </a:ext>
            </a:extLst>
          </a:blip>
          <a:srcRect l="12727" r="12273"/>
          <a:stretch/>
        </p:blipFill>
        <p:spPr>
          <a:xfrm>
            <a:off x="1777600" y="3617710"/>
            <a:ext cx="4014837" cy="3009658"/>
          </a:xfrm>
          <a:prstGeom prst="rect">
            <a:avLst/>
          </a:prstGeom>
        </p:spPr>
      </p:pic>
      <p:pic>
        <p:nvPicPr>
          <p:cNvPr id="19" name="Image 18" descr="Une image contenant extérieur, personne, gens, groupe&#10;&#10;Description générée automatiquement">
            <a:extLst>
              <a:ext uri="{FF2B5EF4-FFF2-40B4-BE49-F238E27FC236}">
                <a16:creationId xmlns:a16="http://schemas.microsoft.com/office/drawing/2014/main" id="{385DBED7-459C-413E-8F92-74FD43FE1E04}"/>
              </a:ext>
            </a:extLst>
          </p:cNvPr>
          <p:cNvPicPr>
            <a:picLocks noChangeAspect="1"/>
          </p:cNvPicPr>
          <p:nvPr/>
        </p:nvPicPr>
        <p:blipFill rotWithShape="1">
          <a:blip r:embed="rId5">
            <a:extLst>
              <a:ext uri="{28A0092B-C50C-407E-A947-70E740481C1C}">
                <a14:useLocalDpi xmlns:a14="http://schemas.microsoft.com/office/drawing/2010/main" val="0"/>
              </a:ext>
            </a:extLst>
          </a:blip>
          <a:srcRect l="12386" r="12386"/>
          <a:stretch/>
        </p:blipFill>
        <p:spPr>
          <a:xfrm>
            <a:off x="6399563" y="3617710"/>
            <a:ext cx="4014837" cy="3000565"/>
          </a:xfrm>
          <a:prstGeom prst="rect">
            <a:avLst/>
          </a:prstGeom>
        </p:spPr>
      </p:pic>
    </p:spTree>
    <p:extLst>
      <p:ext uri="{BB962C8B-B14F-4D97-AF65-F5344CB8AC3E}">
        <p14:creationId xmlns:p14="http://schemas.microsoft.com/office/powerpoint/2010/main" val="34446528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5" name="Image 4" descr="Une image contenant personne, intérieur, homme, avant&#10;&#10;Description générée automatiquement">
            <a:extLst>
              <a:ext uri="{FF2B5EF4-FFF2-40B4-BE49-F238E27FC236}">
                <a16:creationId xmlns:a16="http://schemas.microsoft.com/office/drawing/2014/main" id="{A3560DF1-D6E9-4E3F-9BFF-426534935F7E}"/>
              </a:ext>
            </a:extLst>
          </p:cNvPr>
          <p:cNvPicPr>
            <a:picLocks noChangeAspect="1"/>
          </p:cNvPicPr>
          <p:nvPr/>
        </p:nvPicPr>
        <p:blipFill rotWithShape="1">
          <a:blip r:embed="rId2">
            <a:extLst>
              <a:ext uri="{28A0092B-C50C-407E-A947-70E740481C1C}">
                <a14:useLocalDpi xmlns:a14="http://schemas.microsoft.com/office/drawing/2010/main" val="0"/>
              </a:ext>
            </a:extLst>
          </a:blip>
          <a:srcRect l="12386" r="12273"/>
          <a:stretch/>
        </p:blipFill>
        <p:spPr>
          <a:xfrm>
            <a:off x="1821874" y="251056"/>
            <a:ext cx="3948546" cy="2946570"/>
          </a:xfrm>
          <a:prstGeom prst="rect">
            <a:avLst/>
          </a:prstGeom>
        </p:spPr>
      </p:pic>
      <p:pic>
        <p:nvPicPr>
          <p:cNvPr id="7" name="Image 6" descr="Une image contenant personne, extérieur, bâtiment, homme&#10;&#10;Description générée automatiquement">
            <a:extLst>
              <a:ext uri="{FF2B5EF4-FFF2-40B4-BE49-F238E27FC236}">
                <a16:creationId xmlns:a16="http://schemas.microsoft.com/office/drawing/2014/main" id="{95642426-DF72-4DB1-A7E4-0597F809D25D}"/>
              </a:ext>
            </a:extLst>
          </p:cNvPr>
          <p:cNvPicPr>
            <a:picLocks noChangeAspect="1"/>
          </p:cNvPicPr>
          <p:nvPr/>
        </p:nvPicPr>
        <p:blipFill rotWithShape="1">
          <a:blip r:embed="rId3">
            <a:extLst>
              <a:ext uri="{28A0092B-C50C-407E-A947-70E740481C1C}">
                <a14:useLocalDpi xmlns:a14="http://schemas.microsoft.com/office/drawing/2010/main" val="0"/>
              </a:ext>
            </a:extLst>
          </a:blip>
          <a:srcRect l="12272" r="12387"/>
          <a:stretch/>
        </p:blipFill>
        <p:spPr>
          <a:xfrm>
            <a:off x="6421581" y="251056"/>
            <a:ext cx="3948545" cy="2946570"/>
          </a:xfrm>
          <a:prstGeom prst="rect">
            <a:avLst/>
          </a:prstGeom>
        </p:spPr>
      </p:pic>
      <p:pic>
        <p:nvPicPr>
          <p:cNvPr id="9" name="Image 8" descr="Une image contenant personne, debout, photo, homme&#10;&#10;Description générée automatiquement">
            <a:extLst>
              <a:ext uri="{FF2B5EF4-FFF2-40B4-BE49-F238E27FC236}">
                <a16:creationId xmlns:a16="http://schemas.microsoft.com/office/drawing/2014/main" id="{C13DD3CD-E106-459C-A41D-B845EE613712}"/>
              </a:ext>
            </a:extLst>
          </p:cNvPr>
          <p:cNvPicPr>
            <a:picLocks noChangeAspect="1"/>
          </p:cNvPicPr>
          <p:nvPr/>
        </p:nvPicPr>
        <p:blipFill rotWithShape="1">
          <a:blip r:embed="rId4">
            <a:extLst>
              <a:ext uri="{28A0092B-C50C-407E-A947-70E740481C1C}">
                <a14:useLocalDpi xmlns:a14="http://schemas.microsoft.com/office/drawing/2010/main" val="0"/>
              </a:ext>
            </a:extLst>
          </a:blip>
          <a:srcRect l="12273" r="12500"/>
          <a:stretch/>
        </p:blipFill>
        <p:spPr>
          <a:xfrm>
            <a:off x="1821874" y="3660375"/>
            <a:ext cx="3948546" cy="2951022"/>
          </a:xfrm>
          <a:prstGeom prst="rect">
            <a:avLst/>
          </a:prstGeom>
        </p:spPr>
      </p:pic>
      <p:pic>
        <p:nvPicPr>
          <p:cNvPr id="11" name="Image 10" descr="Une image contenant personne, extérieur, bâtiment, homme&#10;&#10;Description générée automatiquement">
            <a:extLst>
              <a:ext uri="{FF2B5EF4-FFF2-40B4-BE49-F238E27FC236}">
                <a16:creationId xmlns:a16="http://schemas.microsoft.com/office/drawing/2014/main" id="{C2FCA410-4C3F-4F22-B2F4-C9E3C6941F4C}"/>
              </a:ext>
            </a:extLst>
          </p:cNvPr>
          <p:cNvPicPr>
            <a:picLocks noChangeAspect="1"/>
          </p:cNvPicPr>
          <p:nvPr/>
        </p:nvPicPr>
        <p:blipFill rotWithShape="1">
          <a:blip r:embed="rId5">
            <a:extLst>
              <a:ext uri="{28A0092B-C50C-407E-A947-70E740481C1C}">
                <a14:useLocalDpi xmlns:a14="http://schemas.microsoft.com/office/drawing/2010/main" val="0"/>
              </a:ext>
            </a:extLst>
          </a:blip>
          <a:srcRect l="12386" r="12386"/>
          <a:stretch/>
        </p:blipFill>
        <p:spPr>
          <a:xfrm>
            <a:off x="6421580" y="3655923"/>
            <a:ext cx="3948545" cy="2951021"/>
          </a:xfrm>
          <a:prstGeom prst="rect">
            <a:avLst/>
          </a:prstGeom>
        </p:spPr>
      </p:pic>
    </p:spTree>
    <p:extLst>
      <p:ext uri="{BB962C8B-B14F-4D97-AF65-F5344CB8AC3E}">
        <p14:creationId xmlns:p14="http://schemas.microsoft.com/office/powerpoint/2010/main" val="34728918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5" name="Image 4" descr="Une image contenant personne, extérieur, homme, photo&#10;&#10;Description générée automatiquement">
            <a:extLst>
              <a:ext uri="{FF2B5EF4-FFF2-40B4-BE49-F238E27FC236}">
                <a16:creationId xmlns:a16="http://schemas.microsoft.com/office/drawing/2014/main" id="{A0C56FA7-36C3-42E0-B6C3-E587A902B19D}"/>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12500"/>
          <a:stretch/>
        </p:blipFill>
        <p:spPr>
          <a:xfrm>
            <a:off x="268057" y="191405"/>
            <a:ext cx="3731081" cy="2796945"/>
          </a:xfrm>
          <a:prstGeom prst="rect">
            <a:avLst/>
          </a:prstGeom>
        </p:spPr>
      </p:pic>
      <p:pic>
        <p:nvPicPr>
          <p:cNvPr id="7" name="Image 6" descr="Une image contenant personne, bâtiment, assis, homme&#10;&#10;Description générée automatiquement">
            <a:extLst>
              <a:ext uri="{FF2B5EF4-FFF2-40B4-BE49-F238E27FC236}">
                <a16:creationId xmlns:a16="http://schemas.microsoft.com/office/drawing/2014/main" id="{627D45F9-C58F-44E0-9DA2-7432843791B7}"/>
              </a:ext>
            </a:extLst>
          </p:cNvPr>
          <p:cNvPicPr>
            <a:picLocks noChangeAspect="1"/>
          </p:cNvPicPr>
          <p:nvPr/>
        </p:nvPicPr>
        <p:blipFill rotWithShape="1">
          <a:blip r:embed="rId3">
            <a:extLst>
              <a:ext uri="{28A0092B-C50C-407E-A947-70E740481C1C}">
                <a14:useLocalDpi xmlns:a14="http://schemas.microsoft.com/office/drawing/2010/main" val="0"/>
              </a:ext>
            </a:extLst>
          </a:blip>
          <a:srcRect l="12272" r="12387"/>
          <a:stretch/>
        </p:blipFill>
        <p:spPr>
          <a:xfrm>
            <a:off x="4230459" y="191405"/>
            <a:ext cx="3731081" cy="2784289"/>
          </a:xfrm>
          <a:prstGeom prst="rect">
            <a:avLst/>
          </a:prstGeom>
        </p:spPr>
      </p:pic>
      <p:pic>
        <p:nvPicPr>
          <p:cNvPr id="9" name="Image 8" descr="Une image contenant texte&#10;&#10;Description générée automatiquement">
            <a:extLst>
              <a:ext uri="{FF2B5EF4-FFF2-40B4-BE49-F238E27FC236}">
                <a16:creationId xmlns:a16="http://schemas.microsoft.com/office/drawing/2014/main" id="{1D3B894F-7E08-4A80-B653-29CF4A92F6B4}"/>
              </a:ext>
            </a:extLst>
          </p:cNvPr>
          <p:cNvPicPr>
            <a:picLocks noChangeAspect="1"/>
          </p:cNvPicPr>
          <p:nvPr/>
        </p:nvPicPr>
        <p:blipFill rotWithShape="1">
          <a:blip r:embed="rId4">
            <a:extLst>
              <a:ext uri="{28A0092B-C50C-407E-A947-70E740481C1C}">
                <a14:useLocalDpi xmlns:a14="http://schemas.microsoft.com/office/drawing/2010/main" val="0"/>
              </a:ext>
            </a:extLst>
          </a:blip>
          <a:srcRect l="12499" r="12387"/>
          <a:stretch/>
        </p:blipFill>
        <p:spPr>
          <a:xfrm>
            <a:off x="8192862" y="182980"/>
            <a:ext cx="3731081" cy="2792714"/>
          </a:xfrm>
          <a:prstGeom prst="rect">
            <a:avLst/>
          </a:prstGeom>
        </p:spPr>
      </p:pic>
      <p:pic>
        <p:nvPicPr>
          <p:cNvPr id="11" name="Image 10" descr="Une image contenant personne, bâtiment, homme, extérieur&#10;&#10;Description générée automatiquement">
            <a:extLst>
              <a:ext uri="{FF2B5EF4-FFF2-40B4-BE49-F238E27FC236}">
                <a16:creationId xmlns:a16="http://schemas.microsoft.com/office/drawing/2014/main" id="{8B19E1B1-1529-4D7A-883F-0D755D3D4A86}"/>
              </a:ext>
            </a:extLst>
          </p:cNvPr>
          <p:cNvPicPr>
            <a:picLocks noChangeAspect="1"/>
          </p:cNvPicPr>
          <p:nvPr/>
        </p:nvPicPr>
        <p:blipFill rotWithShape="1">
          <a:blip r:embed="rId5">
            <a:extLst>
              <a:ext uri="{28A0092B-C50C-407E-A947-70E740481C1C}">
                <a14:useLocalDpi xmlns:a14="http://schemas.microsoft.com/office/drawing/2010/main" val="0"/>
              </a:ext>
            </a:extLst>
          </a:blip>
          <a:srcRect l="12386" r="12273"/>
          <a:stretch/>
        </p:blipFill>
        <p:spPr>
          <a:xfrm>
            <a:off x="249998" y="3768911"/>
            <a:ext cx="3731081" cy="2784289"/>
          </a:xfrm>
          <a:prstGeom prst="rect">
            <a:avLst/>
          </a:prstGeom>
        </p:spPr>
      </p:pic>
      <p:pic>
        <p:nvPicPr>
          <p:cNvPr id="13" name="Image 12" descr="Une image contenant extérieur, bâtiment, route, bus&#10;&#10;Description générée automatiquement">
            <a:extLst>
              <a:ext uri="{FF2B5EF4-FFF2-40B4-BE49-F238E27FC236}">
                <a16:creationId xmlns:a16="http://schemas.microsoft.com/office/drawing/2014/main" id="{74B0AF62-AC81-49FB-936B-F4D04992F8D0}"/>
              </a:ext>
            </a:extLst>
          </p:cNvPr>
          <p:cNvPicPr>
            <a:picLocks noChangeAspect="1"/>
          </p:cNvPicPr>
          <p:nvPr/>
        </p:nvPicPr>
        <p:blipFill rotWithShape="1">
          <a:blip r:embed="rId6">
            <a:extLst>
              <a:ext uri="{28A0092B-C50C-407E-A947-70E740481C1C}">
                <a14:useLocalDpi xmlns:a14="http://schemas.microsoft.com/office/drawing/2010/main" val="0"/>
              </a:ext>
            </a:extLst>
          </a:blip>
          <a:srcRect l="12500" r="12273"/>
          <a:stretch/>
        </p:blipFill>
        <p:spPr>
          <a:xfrm>
            <a:off x="4236086" y="3768911"/>
            <a:ext cx="3725454" cy="2784290"/>
          </a:xfrm>
          <a:prstGeom prst="rect">
            <a:avLst/>
          </a:prstGeom>
        </p:spPr>
      </p:pic>
      <p:pic>
        <p:nvPicPr>
          <p:cNvPr id="15" name="Image 14" descr="Une image contenant bâtiment, extérieur, personne, homme&#10;&#10;Description générée automatiquement">
            <a:extLst>
              <a:ext uri="{FF2B5EF4-FFF2-40B4-BE49-F238E27FC236}">
                <a16:creationId xmlns:a16="http://schemas.microsoft.com/office/drawing/2014/main" id="{87A1B21C-322D-4ECF-A61F-3EAE0E1FD156}"/>
              </a:ext>
            </a:extLst>
          </p:cNvPr>
          <p:cNvPicPr>
            <a:picLocks noChangeAspect="1"/>
          </p:cNvPicPr>
          <p:nvPr/>
        </p:nvPicPr>
        <p:blipFill rotWithShape="1">
          <a:blip r:embed="rId7">
            <a:extLst>
              <a:ext uri="{28A0092B-C50C-407E-A947-70E740481C1C}">
                <a14:useLocalDpi xmlns:a14="http://schemas.microsoft.com/office/drawing/2010/main" val="0"/>
              </a:ext>
            </a:extLst>
          </a:blip>
          <a:srcRect l="12386" r="12386"/>
          <a:stretch/>
        </p:blipFill>
        <p:spPr>
          <a:xfrm>
            <a:off x="8187215" y="3768911"/>
            <a:ext cx="3736728" cy="2792715"/>
          </a:xfrm>
          <a:prstGeom prst="rect">
            <a:avLst/>
          </a:prstGeom>
        </p:spPr>
      </p:pic>
    </p:spTree>
    <p:extLst>
      <p:ext uri="{BB962C8B-B14F-4D97-AF65-F5344CB8AC3E}">
        <p14:creationId xmlns:p14="http://schemas.microsoft.com/office/powerpoint/2010/main" val="25606390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5" name="Image 4" descr="Une image contenant personne, extérieur, debout, bâtiment&#10;&#10;Description générée automatiquement">
            <a:extLst>
              <a:ext uri="{FF2B5EF4-FFF2-40B4-BE49-F238E27FC236}">
                <a16:creationId xmlns:a16="http://schemas.microsoft.com/office/drawing/2014/main" id="{2FFAD907-E368-49D1-BC72-F623EB25E89B}"/>
              </a:ext>
            </a:extLst>
          </p:cNvPr>
          <p:cNvPicPr>
            <a:picLocks noChangeAspect="1"/>
          </p:cNvPicPr>
          <p:nvPr/>
        </p:nvPicPr>
        <p:blipFill rotWithShape="1">
          <a:blip r:embed="rId2">
            <a:extLst>
              <a:ext uri="{28A0092B-C50C-407E-A947-70E740481C1C}">
                <a14:useLocalDpi xmlns:a14="http://schemas.microsoft.com/office/drawing/2010/main" val="0"/>
              </a:ext>
            </a:extLst>
          </a:blip>
          <a:srcRect l="12499" r="12387"/>
          <a:stretch/>
        </p:blipFill>
        <p:spPr>
          <a:xfrm>
            <a:off x="1780309" y="198706"/>
            <a:ext cx="8631382" cy="6460588"/>
          </a:xfrm>
          <a:prstGeom prst="rect">
            <a:avLst/>
          </a:prstGeom>
        </p:spPr>
      </p:pic>
    </p:spTree>
    <p:extLst>
      <p:ext uri="{BB962C8B-B14F-4D97-AF65-F5344CB8AC3E}">
        <p14:creationId xmlns:p14="http://schemas.microsoft.com/office/powerpoint/2010/main" val="31112084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33F6408-E1FB-40EE-933F-488D38CCC7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9" name="Freeform 23">
            <a:extLst>
              <a:ext uri="{FF2B5EF4-FFF2-40B4-BE49-F238E27FC236}">
                <a16:creationId xmlns:a16="http://schemas.microsoft.com/office/drawing/2014/main" id="{F055C0C5-567C-4C02-83F3-B427BC7406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3700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ZoneTexte 1">
            <a:extLst>
              <a:ext uri="{FF2B5EF4-FFF2-40B4-BE49-F238E27FC236}">
                <a16:creationId xmlns:a16="http://schemas.microsoft.com/office/drawing/2014/main" id="{FFE606FA-4AD0-456A-AE9E-B7B8614C1C0E}"/>
              </a:ext>
            </a:extLst>
          </p:cNvPr>
          <p:cNvSpPr txBox="1"/>
          <p:nvPr/>
        </p:nvSpPr>
        <p:spPr>
          <a:xfrm>
            <a:off x="281353" y="1258529"/>
            <a:ext cx="3771315" cy="4351338"/>
          </a:xfrm>
          <a:prstGeom prst="rect">
            <a:avLst/>
          </a:prstGeom>
        </p:spPr>
        <p:txBody>
          <a:bodyPr vert="horz" lIns="91440" tIns="45720" rIns="91440" bIns="45720" rtlCol="0">
            <a:noAutofit/>
          </a:bodyPr>
          <a:lstStyle/>
          <a:p>
            <a:pPr>
              <a:lnSpc>
                <a:spcPct val="90000"/>
              </a:lnSpc>
              <a:spcAft>
                <a:spcPts val="600"/>
              </a:spcAft>
            </a:pPr>
            <a:r>
              <a:rPr lang="en-US" sz="3600" dirty="0">
                <a:solidFill>
                  <a:schemeClr val="bg2"/>
                </a:solidFill>
                <a:latin typeface="Modern No. 20" panose="02070704070505020303" pitchFamily="18" charset="0"/>
              </a:rPr>
              <a:t>Nos trois points :</a:t>
            </a:r>
          </a:p>
          <a:p>
            <a:pPr indent="-228600">
              <a:lnSpc>
                <a:spcPct val="90000"/>
              </a:lnSpc>
              <a:spcAft>
                <a:spcPts val="600"/>
              </a:spcAft>
              <a:buFont typeface="Arial" panose="020B0604020202020204" pitchFamily="34" charset="0"/>
              <a:buChar char="•"/>
            </a:pPr>
            <a:endParaRPr lang="en-US" sz="3600" dirty="0">
              <a:solidFill>
                <a:schemeClr val="bg2"/>
              </a:solidFill>
              <a:latin typeface="Modern No. 20" panose="02070704070505020303" pitchFamily="18" charset="0"/>
            </a:endParaRPr>
          </a:p>
          <a:p>
            <a:pPr marL="285750" indent="-228600">
              <a:lnSpc>
                <a:spcPct val="90000"/>
              </a:lnSpc>
              <a:spcAft>
                <a:spcPts val="600"/>
              </a:spcAft>
              <a:buFont typeface="Arial" panose="020B0604020202020204" pitchFamily="34" charset="0"/>
              <a:buChar char="•"/>
            </a:pPr>
            <a:r>
              <a:rPr lang="en-US" sz="3600" dirty="0">
                <a:solidFill>
                  <a:schemeClr val="bg2"/>
                </a:solidFill>
                <a:latin typeface="Modern No. 20" panose="02070704070505020303" pitchFamily="18" charset="0"/>
              </a:rPr>
              <a:t>Le </a:t>
            </a:r>
            <a:r>
              <a:rPr lang="en-US" sz="3600" dirty="0" err="1">
                <a:solidFill>
                  <a:schemeClr val="bg2"/>
                </a:solidFill>
                <a:latin typeface="Modern No. 20" panose="02070704070505020303" pitchFamily="18" charset="0"/>
              </a:rPr>
              <a:t>Peuple</a:t>
            </a:r>
            <a:endParaRPr lang="en-US" sz="3600" dirty="0">
              <a:solidFill>
                <a:schemeClr val="bg2"/>
              </a:solidFill>
              <a:latin typeface="Modern No. 20" panose="02070704070505020303" pitchFamily="18" charset="0"/>
            </a:endParaRPr>
          </a:p>
          <a:p>
            <a:pPr indent="-228600">
              <a:lnSpc>
                <a:spcPct val="90000"/>
              </a:lnSpc>
              <a:spcAft>
                <a:spcPts val="600"/>
              </a:spcAft>
              <a:buFont typeface="Arial" panose="020B0604020202020204" pitchFamily="34" charset="0"/>
              <a:buChar char="•"/>
            </a:pPr>
            <a:endParaRPr lang="en-US" sz="3600" dirty="0">
              <a:solidFill>
                <a:schemeClr val="bg2"/>
              </a:solidFill>
              <a:latin typeface="Modern No. 20" panose="02070704070505020303" pitchFamily="18" charset="0"/>
            </a:endParaRPr>
          </a:p>
          <a:p>
            <a:pPr marL="285750" indent="-228600">
              <a:lnSpc>
                <a:spcPct val="90000"/>
              </a:lnSpc>
              <a:spcAft>
                <a:spcPts val="600"/>
              </a:spcAft>
              <a:buFont typeface="Arial" panose="020B0604020202020204" pitchFamily="34" charset="0"/>
              <a:buChar char="•"/>
            </a:pPr>
            <a:r>
              <a:rPr lang="en-US" sz="3600" dirty="0">
                <a:solidFill>
                  <a:schemeClr val="bg2"/>
                </a:solidFill>
                <a:latin typeface="Modern No. 20" panose="02070704070505020303" pitchFamily="18" charset="0"/>
              </a:rPr>
              <a:t>Le Travail</a:t>
            </a:r>
          </a:p>
          <a:p>
            <a:pPr marL="285750" indent="-228600">
              <a:lnSpc>
                <a:spcPct val="90000"/>
              </a:lnSpc>
              <a:spcAft>
                <a:spcPts val="600"/>
              </a:spcAft>
              <a:buFont typeface="Arial" panose="020B0604020202020204" pitchFamily="34" charset="0"/>
              <a:buChar char="•"/>
            </a:pPr>
            <a:endParaRPr lang="en-US" sz="3600" dirty="0">
              <a:solidFill>
                <a:schemeClr val="bg2"/>
              </a:solidFill>
              <a:latin typeface="Modern No. 20" panose="02070704070505020303" pitchFamily="18" charset="0"/>
            </a:endParaRPr>
          </a:p>
          <a:p>
            <a:pPr marL="285750" indent="-228600">
              <a:lnSpc>
                <a:spcPct val="90000"/>
              </a:lnSpc>
              <a:spcAft>
                <a:spcPts val="600"/>
              </a:spcAft>
              <a:buFont typeface="Arial" panose="020B0604020202020204" pitchFamily="34" charset="0"/>
              <a:buChar char="•"/>
            </a:pPr>
            <a:r>
              <a:rPr lang="en-US" sz="3600" dirty="0">
                <a:solidFill>
                  <a:schemeClr val="bg2"/>
                </a:solidFill>
                <a:latin typeface="Modern No. 20" panose="02070704070505020303" pitchFamily="18" charset="0"/>
              </a:rPr>
              <a:t>Le Bonheur</a:t>
            </a:r>
          </a:p>
        </p:txBody>
      </p:sp>
      <p:sp>
        <p:nvSpPr>
          <p:cNvPr id="21" name="Rounded Rectangle 17">
            <a:extLst>
              <a:ext uri="{FF2B5EF4-FFF2-40B4-BE49-F238E27FC236}">
                <a16:creationId xmlns:a16="http://schemas.microsoft.com/office/drawing/2014/main" id="{E48B6BD6-5DED-4B86-A4B3-D35037F68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8945" y="958640"/>
            <a:ext cx="6269591" cy="4945244"/>
          </a:xfrm>
          <a:prstGeom prst="roundRect">
            <a:avLst>
              <a:gd name="adj" fmla="val 3513"/>
            </a:avLst>
          </a:prstGeom>
          <a:solidFill>
            <a:srgbClr val="FFFFFF"/>
          </a:solidFill>
          <a:ln w="158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descr="Une image contenant bâtiment, horloge, monté, signe&#10;&#10;Description générée automatiquement">
            <a:extLst>
              <a:ext uri="{FF2B5EF4-FFF2-40B4-BE49-F238E27FC236}">
                <a16:creationId xmlns:a16="http://schemas.microsoft.com/office/drawing/2014/main" id="{86B325DE-F5FE-4818-91A9-453D07FCB4D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2334"/>
          <a:stretch/>
        </p:blipFill>
        <p:spPr>
          <a:xfrm>
            <a:off x="5603706" y="1258529"/>
            <a:ext cx="5638853" cy="4330205"/>
          </a:xfrm>
          <a:prstGeom prst="rect">
            <a:avLst/>
          </a:prstGeom>
        </p:spPr>
      </p:pic>
    </p:spTree>
    <p:extLst>
      <p:ext uri="{BB962C8B-B14F-4D97-AF65-F5344CB8AC3E}">
        <p14:creationId xmlns:p14="http://schemas.microsoft.com/office/powerpoint/2010/main" val="26138845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6FE656-6F7A-40C2-B5BA-C074E00C7452}"/>
              </a:ext>
            </a:extLst>
          </p:cNvPr>
          <p:cNvSpPr>
            <a:spLocks noGrp="1"/>
          </p:cNvSpPr>
          <p:nvPr>
            <p:ph type="title"/>
          </p:nvPr>
        </p:nvSpPr>
        <p:spPr>
          <a:xfrm>
            <a:off x="6645028" y="2685142"/>
            <a:ext cx="4645250" cy="1767500"/>
          </a:xfrm>
        </p:spPr>
        <p:txBody>
          <a:bodyPr vert="horz" lIns="91440" tIns="45720" rIns="91440" bIns="45720" rtlCol="0" anchor="b">
            <a:normAutofit/>
          </a:bodyPr>
          <a:lstStyle/>
          <a:p>
            <a:pPr algn="ctr"/>
            <a:r>
              <a:rPr lang="en-US" sz="6000" dirty="0" err="1">
                <a:latin typeface="Modern No. 20" panose="02070704070505020303" pitchFamily="18" charset="0"/>
              </a:rPr>
              <a:t>L’homme</a:t>
            </a:r>
            <a:r>
              <a:rPr lang="en-US" sz="6000" dirty="0">
                <a:latin typeface="Modern No. 20" panose="02070704070505020303" pitchFamily="18" charset="0"/>
              </a:rPr>
              <a:t> </a:t>
            </a:r>
            <a:r>
              <a:rPr lang="en-US" sz="6000" dirty="0" err="1">
                <a:latin typeface="Modern No. 20" panose="02070704070505020303" pitchFamily="18" charset="0"/>
              </a:rPr>
              <a:t>politisé</a:t>
            </a:r>
            <a:endParaRPr lang="en-US" sz="6000" dirty="0">
              <a:latin typeface="Modern No. 20" panose="02070704070505020303" pitchFamily="18" charset="0"/>
            </a:endParaRPr>
          </a:p>
        </p:txBody>
      </p:sp>
      <p:sp>
        <p:nvSpPr>
          <p:cNvPr id="14" name="Freeform: Shape 9">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Espace réservé du contenu 4" descr="Une image contenant personne, photo, complet, extérieur&#10;&#10;Description générée automatiquement">
            <a:extLst>
              <a:ext uri="{FF2B5EF4-FFF2-40B4-BE49-F238E27FC236}">
                <a16:creationId xmlns:a16="http://schemas.microsoft.com/office/drawing/2014/main" id="{540B39DB-C207-4A74-929B-B993A653364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 b="24295"/>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6" name="ZoneTexte 5">
            <a:extLst>
              <a:ext uri="{FF2B5EF4-FFF2-40B4-BE49-F238E27FC236}">
                <a16:creationId xmlns:a16="http://schemas.microsoft.com/office/drawing/2014/main" id="{382AAAF2-5261-4087-B9A6-17DFD0E3E8AF}"/>
              </a:ext>
            </a:extLst>
          </p:cNvPr>
          <p:cNvSpPr txBox="1"/>
          <p:nvPr/>
        </p:nvSpPr>
        <p:spPr>
          <a:xfrm>
            <a:off x="8519867" y="0"/>
            <a:ext cx="3672113" cy="523220"/>
          </a:xfrm>
          <a:prstGeom prst="rect">
            <a:avLst/>
          </a:prstGeom>
          <a:noFill/>
        </p:spPr>
        <p:txBody>
          <a:bodyPr wrap="square" rtlCol="0">
            <a:spAutoFit/>
          </a:bodyPr>
          <a:lstStyle/>
          <a:p>
            <a:r>
              <a:rPr lang="fr-FR" sz="2800" i="1" u="sng" dirty="0">
                <a:latin typeface="Modern No. 20" panose="02070704070505020303" pitchFamily="18" charset="0"/>
              </a:rPr>
              <a:t>Le Point Biographique</a:t>
            </a:r>
          </a:p>
        </p:txBody>
      </p:sp>
    </p:spTree>
    <p:extLst>
      <p:ext uri="{BB962C8B-B14F-4D97-AF65-F5344CB8AC3E}">
        <p14:creationId xmlns:p14="http://schemas.microsoft.com/office/powerpoint/2010/main" val="790236573"/>
      </p:ext>
    </p:extLst>
  </p:cSld>
  <p:clrMapOvr>
    <a:overrideClrMapping bg1="dk1" tx1="lt1" bg2="dk2"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D47EC6-8790-4433-88BC-9F70090858C8}"/>
              </a:ext>
            </a:extLst>
          </p:cNvPr>
          <p:cNvSpPr>
            <a:spLocks noGrp="1"/>
          </p:cNvSpPr>
          <p:nvPr>
            <p:ph type="title"/>
          </p:nvPr>
        </p:nvSpPr>
        <p:spPr>
          <a:xfrm>
            <a:off x="5609220" y="1596789"/>
            <a:ext cx="6414458" cy="4694830"/>
          </a:xfrm>
        </p:spPr>
        <p:txBody>
          <a:bodyPr>
            <a:normAutofit/>
          </a:bodyPr>
          <a:lstStyle/>
          <a:p>
            <a:pPr algn="ctr"/>
            <a:r>
              <a:rPr lang="fr-FR" sz="6000">
                <a:solidFill>
                  <a:schemeClr val="tx2"/>
                </a:solidFill>
                <a:latin typeface="Modern No. 20" panose="02070704070505020303" pitchFamily="18" charset="0"/>
              </a:rPr>
              <a:t>Un Charlot « anarchiste » à ses débuts</a:t>
            </a:r>
            <a:br>
              <a:rPr lang="fr-FR" sz="4400"/>
            </a:br>
            <a:endParaRPr lang="fr-FR" dirty="0"/>
          </a:p>
        </p:txBody>
      </p:sp>
      <p:sp>
        <p:nvSpPr>
          <p:cNvPr id="15" name="Freeform: Shape 14">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age 4" descr="Une image contenant personne, femme, bâtiment, debout&#10;&#10;Description générée automatiquement">
            <a:extLst>
              <a:ext uri="{FF2B5EF4-FFF2-40B4-BE49-F238E27FC236}">
                <a16:creationId xmlns:a16="http://schemas.microsoft.com/office/drawing/2014/main" id="{701060BB-57F0-4F87-BEBF-E21E9D82912E}"/>
              </a:ext>
            </a:extLst>
          </p:cNvPr>
          <p:cNvPicPr>
            <a:picLocks noChangeAspect="1"/>
          </p:cNvPicPr>
          <p:nvPr/>
        </p:nvPicPr>
        <p:blipFill rotWithShape="1">
          <a:blip r:embed="rId2">
            <a:extLst>
              <a:ext uri="{28A0092B-C50C-407E-A947-70E740481C1C}">
                <a14:useLocalDpi xmlns:a14="http://schemas.microsoft.com/office/drawing/2010/main" val="0"/>
              </a:ext>
            </a:extLst>
          </a:blip>
          <a:srcRect l="9632" r="26134" b="2"/>
          <a:stretch/>
        </p:blipFill>
        <p:spPr>
          <a:xfrm>
            <a:off x="2" y="-2"/>
            <a:ext cx="5441859"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p:spPr>
      </p:pic>
      <p:sp>
        <p:nvSpPr>
          <p:cNvPr id="11" name="ZoneTexte 10">
            <a:extLst>
              <a:ext uri="{FF2B5EF4-FFF2-40B4-BE49-F238E27FC236}">
                <a16:creationId xmlns:a16="http://schemas.microsoft.com/office/drawing/2014/main" id="{04AAB8E2-3816-4EFD-B50F-C2B55AF9E53E}"/>
              </a:ext>
            </a:extLst>
          </p:cNvPr>
          <p:cNvSpPr txBox="1"/>
          <p:nvPr/>
        </p:nvSpPr>
        <p:spPr>
          <a:xfrm>
            <a:off x="8625385" y="104716"/>
            <a:ext cx="3848667" cy="523220"/>
          </a:xfrm>
          <a:prstGeom prst="rect">
            <a:avLst/>
          </a:prstGeom>
          <a:noFill/>
        </p:spPr>
        <p:txBody>
          <a:bodyPr wrap="square">
            <a:spAutoFit/>
          </a:bodyPr>
          <a:lstStyle/>
          <a:p>
            <a:r>
              <a:rPr lang="fr-FR" sz="2800" i="1" u="sng" dirty="0">
                <a:latin typeface="Modern No. 20" panose="02070704070505020303" pitchFamily="18" charset="0"/>
              </a:rPr>
              <a:t>Le Point Biographique</a:t>
            </a:r>
          </a:p>
        </p:txBody>
      </p:sp>
    </p:spTree>
    <p:extLst>
      <p:ext uri="{BB962C8B-B14F-4D97-AF65-F5344CB8AC3E}">
        <p14:creationId xmlns:p14="http://schemas.microsoft.com/office/powerpoint/2010/main" val="2139369927"/>
      </p:ext>
    </p:extLst>
  </p:cSld>
  <p:clrMapOvr>
    <a:overrideClrMapping bg1="dk1" tx1="lt1" bg2="dk2" tx2="lt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CB7273-E627-4130-8D6F-0AFFE8BBB342}"/>
              </a:ext>
            </a:extLst>
          </p:cNvPr>
          <p:cNvSpPr>
            <a:spLocks noGrp="1"/>
          </p:cNvSpPr>
          <p:nvPr>
            <p:ph type="title"/>
          </p:nvPr>
        </p:nvSpPr>
        <p:spPr/>
        <p:txBody>
          <a:bodyPr/>
          <a:lstStyle/>
          <a:p>
            <a:endParaRPr lang="fr-FR"/>
          </a:p>
        </p:txBody>
      </p:sp>
      <p:pic>
        <p:nvPicPr>
          <p:cNvPr id="7" name="Espace réservé du contenu 6" descr="Une image contenant moniteur, équipement électronique, afficher, écran&#10;&#10;Description générée automatiquement">
            <a:extLst>
              <a:ext uri="{FF2B5EF4-FFF2-40B4-BE49-F238E27FC236}">
                <a16:creationId xmlns:a16="http://schemas.microsoft.com/office/drawing/2014/main" id="{616096FA-7B25-4B6D-AE73-E22D261EFF82}"/>
              </a:ext>
            </a:extLst>
          </p:cNvPr>
          <p:cNvPicPr>
            <a:picLocks noGrp="1" noChangeAspect="1"/>
          </p:cNvPicPr>
          <p:nvPr>
            <p:ph idx="1"/>
          </p:nvPr>
        </p:nvPicPr>
        <p:blipFill rotWithShape="1">
          <a:blip r:embed="rId2">
            <a:alphaModFix amt="36000"/>
            <a:extLst>
              <a:ext uri="{28A0092B-C50C-407E-A947-70E740481C1C}">
                <a14:useLocalDpi xmlns:a14="http://schemas.microsoft.com/office/drawing/2010/main" val="0"/>
              </a:ext>
            </a:extLst>
          </a:blip>
          <a:srcRect l="25284" t="12215" r="26281" b="21887"/>
          <a:stretch/>
        </p:blipFill>
        <p:spPr>
          <a:xfrm>
            <a:off x="0" y="-910428"/>
            <a:ext cx="12192000" cy="9325969"/>
          </a:xfrm>
        </p:spPr>
      </p:pic>
      <p:sp>
        <p:nvSpPr>
          <p:cNvPr id="9" name="ZoneTexte 8">
            <a:extLst>
              <a:ext uri="{FF2B5EF4-FFF2-40B4-BE49-F238E27FC236}">
                <a16:creationId xmlns:a16="http://schemas.microsoft.com/office/drawing/2014/main" id="{818988BD-7A39-4906-A0DB-9535ACDB9DA2}"/>
              </a:ext>
            </a:extLst>
          </p:cNvPr>
          <p:cNvSpPr txBox="1"/>
          <p:nvPr/>
        </p:nvSpPr>
        <p:spPr>
          <a:xfrm>
            <a:off x="1211580" y="920909"/>
            <a:ext cx="9768840" cy="5016181"/>
          </a:xfrm>
          <a:prstGeom prst="rect">
            <a:avLst/>
          </a:prstGeom>
          <a:noFill/>
        </p:spPr>
        <p:txBody>
          <a:bodyPr wrap="square">
            <a:spAutoFit/>
          </a:bodyPr>
          <a:lstStyle/>
          <a:p>
            <a:pPr marL="0" indent="0" algn="just">
              <a:lnSpc>
                <a:spcPct val="107000"/>
              </a:lnSpc>
              <a:spcAft>
                <a:spcPts val="800"/>
              </a:spcAft>
              <a:buNone/>
            </a:pPr>
            <a:r>
              <a:rPr lang="fr-FR" sz="2400" dirty="0">
                <a:effectLst/>
                <a:latin typeface="Modern No. 20" panose="02070704070505020303" pitchFamily="18" charset="0"/>
                <a:ea typeface="Calibri" panose="020F0502020204030204" pitchFamily="34" charset="0"/>
                <a:cs typeface="Times New Roman" panose="02020603050405020304" pitchFamily="18" charset="0"/>
              </a:rPr>
              <a:t>« Dans les Temps modernes – le film le plus fort, le plus progressiste de Chaplin qui rit amèrement de la civilisation capitaliste – l’auteur accepte que son personnage, ayant ramassé sur la chaussée un drapeau rouge tombé d’un camion, se mette sans le savoir à la tête d’une manifestation de travailleurs. […] Ce personnage passif ne correspond pas au caractère civilement actif de Chaplin lui-même. Ici, la contradiction surgit dans son œuvre. Le sentiment civique pousse le citoyen Chaplin à réagir fortement, sous une forme ou une autre, aux événements contemporains qui agitent les masses : l’artiste en revanche voit ces mêmes événements comme un fond sur lequel mouvoir son personnage immuable. »</a:t>
            </a:r>
          </a:p>
          <a:p>
            <a:pPr marL="0" indent="0" algn="just">
              <a:lnSpc>
                <a:spcPct val="107000"/>
              </a:lnSpc>
              <a:spcAft>
                <a:spcPts val="800"/>
              </a:spcAft>
              <a:buNone/>
            </a:pPr>
            <a:endParaRPr lang="fr-FR" sz="2400" dirty="0">
              <a:effectLst/>
              <a:latin typeface="Modern No. 20" panose="02070704070505020303" pitchFamily="18" charset="0"/>
              <a:ea typeface="Calibri" panose="020F0502020204030204" pitchFamily="34" charset="0"/>
              <a:cs typeface="Times New Roman" panose="02020603050405020304" pitchFamily="18" charset="0"/>
            </a:endParaRPr>
          </a:p>
          <a:p>
            <a:pPr marL="0" indent="0" algn="r">
              <a:lnSpc>
                <a:spcPct val="107000"/>
              </a:lnSpc>
              <a:spcAft>
                <a:spcPts val="800"/>
              </a:spcAft>
              <a:buNone/>
            </a:pPr>
            <a:r>
              <a:rPr lang="fr-FR" sz="2400" dirty="0">
                <a:latin typeface="Modern No. 20" panose="02070704070505020303" pitchFamily="18" charset="0"/>
                <a:ea typeface="Calibri" panose="020F0502020204030204" pitchFamily="34" charset="0"/>
                <a:cs typeface="Times New Roman" panose="02020603050405020304" pitchFamily="18" charset="0"/>
              </a:rPr>
              <a:t>- Alexandre </a:t>
            </a:r>
            <a:r>
              <a:rPr lang="fr-FR" sz="2400" dirty="0" err="1">
                <a:latin typeface="Modern No. 20" panose="02070704070505020303" pitchFamily="18" charset="0"/>
                <a:ea typeface="Calibri" panose="020F0502020204030204" pitchFamily="34" charset="0"/>
                <a:cs typeface="Times New Roman" panose="02020603050405020304" pitchFamily="18" charset="0"/>
              </a:rPr>
              <a:t>Lejtes</a:t>
            </a:r>
            <a:r>
              <a:rPr lang="fr-FR" sz="2400" dirty="0">
                <a:latin typeface="Modern No. 20" panose="02070704070505020303" pitchFamily="18" charset="0"/>
                <a:ea typeface="Calibri" panose="020F0502020204030204" pitchFamily="34" charset="0"/>
                <a:cs typeface="Times New Roman" panose="02020603050405020304" pitchFamily="18" charset="0"/>
              </a:rPr>
              <a:t> dans </a:t>
            </a:r>
            <a:r>
              <a:rPr lang="fr-FR" sz="2400" i="1" dirty="0">
                <a:latin typeface="Modern No. 20" panose="02070704070505020303" pitchFamily="18" charset="0"/>
                <a:ea typeface="Calibri" panose="020F0502020204030204" pitchFamily="34" charset="0"/>
                <a:cs typeface="Times New Roman" panose="02020603050405020304" pitchFamily="18" charset="0"/>
              </a:rPr>
              <a:t>Talent et conception du monde </a:t>
            </a:r>
            <a:r>
              <a:rPr lang="fr-FR" sz="2400" dirty="0">
                <a:latin typeface="Modern No. 20" panose="02070704070505020303" pitchFamily="18" charset="0"/>
                <a:ea typeface="Calibri" panose="020F0502020204030204" pitchFamily="34" charset="0"/>
                <a:cs typeface="Times New Roman" panose="02020603050405020304" pitchFamily="18" charset="0"/>
              </a:rPr>
              <a:t>(1948)</a:t>
            </a:r>
            <a:endParaRPr lang="fr-FR" sz="2400" dirty="0">
              <a:effectLst/>
              <a:latin typeface="Modern No. 20" panose="020707040705050203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727091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1B97A8-B38B-481A-BA52-2B63C5E42986}"/>
              </a:ext>
            </a:extLst>
          </p:cNvPr>
          <p:cNvSpPr>
            <a:spLocks noGrp="1"/>
          </p:cNvSpPr>
          <p:nvPr>
            <p:ph type="title"/>
          </p:nvPr>
        </p:nvSpPr>
        <p:spPr>
          <a:xfrm>
            <a:off x="657225" y="2430462"/>
            <a:ext cx="10877550" cy="1997075"/>
          </a:xfrm>
          <a:solidFill>
            <a:schemeClr val="accent3">
              <a:lumMod val="75000"/>
            </a:schemeClr>
          </a:solidFill>
        </p:spPr>
        <p:txBody>
          <a:bodyPr>
            <a:noAutofit/>
          </a:bodyPr>
          <a:lstStyle/>
          <a:p>
            <a:pPr algn="ctr"/>
            <a:r>
              <a:rPr lang="fr-FR" sz="4800" dirty="0">
                <a:solidFill>
                  <a:schemeClr val="bg2"/>
                </a:solidFill>
                <a:latin typeface="Modern No. 20" panose="02070704070505020303" pitchFamily="18" charset="0"/>
              </a:rPr>
              <a:t>3</a:t>
            </a:r>
            <a:r>
              <a:rPr lang="fr-FR" sz="4800" baseline="30000" dirty="0">
                <a:solidFill>
                  <a:schemeClr val="bg2"/>
                </a:solidFill>
                <a:latin typeface="Modern No. 20" panose="02070704070505020303" pitchFamily="18" charset="0"/>
              </a:rPr>
              <a:t>ème</a:t>
            </a:r>
            <a:r>
              <a:rPr lang="fr-FR" sz="4800" dirty="0">
                <a:solidFill>
                  <a:schemeClr val="bg2"/>
                </a:solidFill>
                <a:latin typeface="Modern No. 20" panose="02070704070505020303" pitchFamily="18" charset="0"/>
              </a:rPr>
              <a:t> réaction du peuple : </a:t>
            </a:r>
            <a:br>
              <a:rPr lang="fr-FR" sz="4800" dirty="0">
                <a:solidFill>
                  <a:schemeClr val="bg2"/>
                </a:solidFill>
                <a:latin typeface="Modern No. 20" panose="02070704070505020303" pitchFamily="18" charset="0"/>
              </a:rPr>
            </a:br>
            <a:r>
              <a:rPr lang="fr-FR" sz="4800" u="sng" dirty="0">
                <a:solidFill>
                  <a:schemeClr val="bg2"/>
                </a:solidFill>
                <a:latin typeface="Modern No. 20" panose="02070704070505020303" pitchFamily="18" charset="0"/>
              </a:rPr>
              <a:t>Voler pour pouvoir manger</a:t>
            </a:r>
          </a:p>
        </p:txBody>
      </p:sp>
    </p:spTree>
    <p:extLst>
      <p:ext uri="{BB962C8B-B14F-4D97-AF65-F5344CB8AC3E}">
        <p14:creationId xmlns:p14="http://schemas.microsoft.com/office/powerpoint/2010/main" val="36231549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399F985D-3F68-427F-B648-C8579513A4BB}"/>
              </a:ext>
            </a:extLst>
          </p:cNvPr>
          <p:cNvSpPr>
            <a:spLocks noGrp="1"/>
          </p:cNvSpPr>
          <p:nvPr>
            <p:ph idx="1"/>
          </p:nvPr>
        </p:nvSpPr>
        <p:spPr>
          <a:xfrm>
            <a:off x="838200" y="2690433"/>
            <a:ext cx="10515600" cy="1477133"/>
          </a:xfrm>
        </p:spPr>
        <p:txBody>
          <a:bodyPr>
            <a:normAutofit/>
          </a:bodyPr>
          <a:lstStyle/>
          <a:p>
            <a:pPr marL="0" indent="0" algn="ctr">
              <a:buNone/>
            </a:pPr>
            <a:r>
              <a:rPr lang="fr-FR" sz="4400" dirty="0">
                <a:solidFill>
                  <a:schemeClr val="bg1"/>
                </a:solidFill>
                <a:latin typeface="Modern No. 20" panose="02070704070505020303" pitchFamily="18" charset="0"/>
              </a:rPr>
              <a:t>EXTRAIT 3 :</a:t>
            </a:r>
          </a:p>
          <a:p>
            <a:pPr marL="0" indent="0" algn="ctr">
              <a:buNone/>
            </a:pPr>
            <a:r>
              <a:rPr lang="fr-FR" sz="4400" dirty="0">
                <a:solidFill>
                  <a:schemeClr val="bg1"/>
                </a:solidFill>
                <a:latin typeface="Modern No. 20" panose="02070704070505020303" pitchFamily="18" charset="0"/>
              </a:rPr>
              <a:t>La Gamine</a:t>
            </a:r>
          </a:p>
        </p:txBody>
      </p:sp>
    </p:spTree>
    <p:extLst>
      <p:ext uri="{BB962C8B-B14F-4D97-AF65-F5344CB8AC3E}">
        <p14:creationId xmlns:p14="http://schemas.microsoft.com/office/powerpoint/2010/main" val="23390750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3" name="Image 2" descr="Une image contenant personne, femme, dents, avant&#10;&#10;Description générée automatiquement">
            <a:extLst>
              <a:ext uri="{FF2B5EF4-FFF2-40B4-BE49-F238E27FC236}">
                <a16:creationId xmlns:a16="http://schemas.microsoft.com/office/drawing/2014/main" id="{6CEBA2DD-AF62-432D-B329-A1452C039B77}"/>
              </a:ext>
            </a:extLst>
          </p:cNvPr>
          <p:cNvPicPr>
            <a:picLocks noChangeAspect="1"/>
          </p:cNvPicPr>
          <p:nvPr/>
        </p:nvPicPr>
        <p:blipFill rotWithShape="1">
          <a:blip r:embed="rId2">
            <a:extLst>
              <a:ext uri="{28A0092B-C50C-407E-A947-70E740481C1C}">
                <a14:useLocalDpi xmlns:a14="http://schemas.microsoft.com/office/drawing/2010/main" val="0"/>
              </a:ext>
            </a:extLst>
          </a:blip>
          <a:srcRect l="12045" r="12386"/>
          <a:stretch/>
        </p:blipFill>
        <p:spPr>
          <a:xfrm>
            <a:off x="2301689" y="606041"/>
            <a:ext cx="7588621" cy="5645917"/>
          </a:xfrm>
          <a:prstGeom prst="rect">
            <a:avLst/>
          </a:prstGeom>
        </p:spPr>
      </p:pic>
    </p:spTree>
    <p:extLst>
      <p:ext uri="{BB962C8B-B14F-4D97-AF65-F5344CB8AC3E}">
        <p14:creationId xmlns:p14="http://schemas.microsoft.com/office/powerpoint/2010/main" val="37379831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3" name="Image 2" descr="Une image contenant texte&#10;&#10;Description générée automatiquement">
            <a:extLst>
              <a:ext uri="{FF2B5EF4-FFF2-40B4-BE49-F238E27FC236}">
                <a16:creationId xmlns:a16="http://schemas.microsoft.com/office/drawing/2014/main" id="{39CA0D57-5009-4CDD-9BEA-026A4C0301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9242" y="436417"/>
            <a:ext cx="4016246" cy="5985164"/>
          </a:xfrm>
          <a:prstGeom prst="rect">
            <a:avLst/>
          </a:prstGeom>
        </p:spPr>
      </p:pic>
      <p:pic>
        <p:nvPicPr>
          <p:cNvPr id="4" name="Image 3" descr="Une image contenant personne, femme, dents, avant&#10;&#10;Description générée automatiquement">
            <a:extLst>
              <a:ext uri="{FF2B5EF4-FFF2-40B4-BE49-F238E27FC236}">
                <a16:creationId xmlns:a16="http://schemas.microsoft.com/office/drawing/2014/main" id="{856EF483-28C5-4F09-846D-B336F0CEF3B5}"/>
              </a:ext>
            </a:extLst>
          </p:cNvPr>
          <p:cNvPicPr>
            <a:picLocks noChangeAspect="1"/>
          </p:cNvPicPr>
          <p:nvPr/>
        </p:nvPicPr>
        <p:blipFill rotWithShape="1">
          <a:blip r:embed="rId3">
            <a:extLst>
              <a:ext uri="{28A0092B-C50C-407E-A947-70E740481C1C}">
                <a14:useLocalDpi xmlns:a14="http://schemas.microsoft.com/office/drawing/2010/main" val="0"/>
              </a:ext>
            </a:extLst>
          </a:blip>
          <a:srcRect l="12045" r="12386"/>
          <a:stretch/>
        </p:blipFill>
        <p:spPr>
          <a:xfrm>
            <a:off x="391390" y="968023"/>
            <a:ext cx="6615546" cy="4921951"/>
          </a:xfrm>
          <a:prstGeom prst="rect">
            <a:avLst/>
          </a:prstGeom>
        </p:spPr>
      </p:pic>
    </p:spTree>
    <p:extLst>
      <p:ext uri="{BB962C8B-B14F-4D97-AF65-F5344CB8AC3E}">
        <p14:creationId xmlns:p14="http://schemas.microsoft.com/office/powerpoint/2010/main" val="30744752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260ABD-FADD-4D89-B094-7308EB24C32C}"/>
              </a:ext>
            </a:extLst>
          </p:cNvPr>
          <p:cNvSpPr>
            <a:spLocks noGrp="1"/>
          </p:cNvSpPr>
          <p:nvPr>
            <p:ph type="title"/>
          </p:nvPr>
        </p:nvSpPr>
        <p:spPr>
          <a:xfrm>
            <a:off x="3944258" y="87168"/>
            <a:ext cx="5069114" cy="1141700"/>
          </a:xfrm>
          <a:solidFill>
            <a:srgbClr val="C00000"/>
          </a:solidFill>
        </p:spPr>
        <p:txBody>
          <a:bodyPr/>
          <a:lstStyle/>
          <a:p>
            <a:pPr algn="ctr"/>
            <a:r>
              <a:rPr lang="fr-FR" dirty="0">
                <a:solidFill>
                  <a:schemeClr val="bg2"/>
                </a:solidFill>
                <a:latin typeface="Modern No. 20" panose="02070704070505020303" pitchFamily="18" charset="0"/>
              </a:rPr>
              <a:t>Le Bolchévisme</a:t>
            </a:r>
          </a:p>
        </p:txBody>
      </p:sp>
      <p:pic>
        <p:nvPicPr>
          <p:cNvPr id="5" name="Espace réservé du contenu 4" descr="Une image contenant personne, photo, extérieur, vieux&#10;&#10;Description générée automatiquement">
            <a:extLst>
              <a:ext uri="{FF2B5EF4-FFF2-40B4-BE49-F238E27FC236}">
                <a16:creationId xmlns:a16="http://schemas.microsoft.com/office/drawing/2014/main" id="{3A34BE62-C142-401B-8FF7-1E0230C6793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80663" y="1827213"/>
            <a:ext cx="4261989" cy="2649537"/>
          </a:xfrm>
          <a:solidFill>
            <a:schemeClr val="tx1"/>
          </a:solidFill>
        </p:spPr>
      </p:pic>
      <p:sp>
        <p:nvSpPr>
          <p:cNvPr id="6" name="ZoneTexte 5">
            <a:extLst>
              <a:ext uri="{FF2B5EF4-FFF2-40B4-BE49-F238E27FC236}">
                <a16:creationId xmlns:a16="http://schemas.microsoft.com/office/drawing/2014/main" id="{1FE7128D-2EAE-4E04-874D-6D2380DAF72E}"/>
              </a:ext>
            </a:extLst>
          </p:cNvPr>
          <p:cNvSpPr txBox="1"/>
          <p:nvPr/>
        </p:nvSpPr>
        <p:spPr>
          <a:xfrm>
            <a:off x="249348" y="1424752"/>
            <a:ext cx="6630424" cy="5346080"/>
          </a:xfrm>
          <a:prstGeom prst="rect">
            <a:avLst/>
          </a:prstGeom>
          <a:solidFill>
            <a:schemeClr val="tx1"/>
          </a:solidFill>
          <a:effectLst>
            <a:softEdge rad="0"/>
          </a:effectLst>
        </p:spPr>
        <p:txBody>
          <a:bodyPr wrap="square" rtlCol="0">
            <a:spAutoFit/>
          </a:bodyPr>
          <a:lstStyle/>
          <a:p>
            <a:pPr algn="just"/>
            <a:r>
              <a:rPr lang="fr-FR" sz="2000" dirty="0">
                <a:solidFill>
                  <a:schemeClr val="bg2"/>
                </a:solidFill>
                <a:latin typeface="Modern No. 20" panose="02070704070505020303" pitchFamily="18" charset="0"/>
              </a:rPr>
              <a:t>Bolchévisme = « </a:t>
            </a:r>
            <a:r>
              <a:rPr lang="fr-FR" sz="2000" dirty="0" err="1">
                <a:solidFill>
                  <a:schemeClr val="bg2"/>
                </a:solidFill>
                <a:latin typeface="Modern No. 20" panose="02070704070505020303" pitchFamily="18" charset="0"/>
              </a:rPr>
              <a:t>bolchintsvo</a:t>
            </a:r>
            <a:r>
              <a:rPr lang="fr-FR" sz="2000" dirty="0">
                <a:solidFill>
                  <a:schemeClr val="bg2"/>
                </a:solidFill>
                <a:latin typeface="Modern No. 20" panose="02070704070505020303" pitchFamily="18" charset="0"/>
              </a:rPr>
              <a:t> » ( = la majorité), et suffixe – </a:t>
            </a:r>
            <a:r>
              <a:rPr lang="fr-FR" sz="2000" dirty="0" err="1">
                <a:solidFill>
                  <a:schemeClr val="bg2"/>
                </a:solidFill>
                <a:latin typeface="Modern No. 20" panose="02070704070505020303" pitchFamily="18" charset="0"/>
              </a:rPr>
              <a:t>isme</a:t>
            </a:r>
            <a:r>
              <a:rPr lang="fr-FR" sz="2000" dirty="0">
                <a:solidFill>
                  <a:schemeClr val="bg2"/>
                </a:solidFill>
                <a:latin typeface="Modern No. 20" panose="02070704070505020303" pitchFamily="18" charset="0"/>
              </a:rPr>
              <a:t>.</a:t>
            </a:r>
          </a:p>
          <a:p>
            <a:pPr algn="just"/>
            <a:endParaRPr lang="fr-FR" sz="2000" dirty="0">
              <a:solidFill>
                <a:schemeClr val="bg2"/>
              </a:solidFill>
              <a:latin typeface="Modern No. 20" panose="02070704070505020303" pitchFamily="18" charset="0"/>
            </a:endParaRPr>
          </a:p>
          <a:p>
            <a:pPr algn="just"/>
            <a:r>
              <a:rPr lang="fr-FR" sz="2000" dirty="0">
                <a:solidFill>
                  <a:schemeClr val="bg2"/>
                </a:solidFill>
                <a:latin typeface="Modern No. 20" panose="02070704070505020303" pitchFamily="18" charset="0"/>
              </a:rPr>
              <a:t>Courant politique révolutionnaire créé par Lénine en 1903.</a:t>
            </a:r>
          </a:p>
          <a:p>
            <a:pPr algn="just"/>
            <a:endParaRPr lang="fr-FR" sz="2000" dirty="0">
              <a:solidFill>
                <a:schemeClr val="bg2"/>
              </a:solidFill>
              <a:latin typeface="Modern No. 20" panose="02070704070505020303" pitchFamily="18" charset="0"/>
            </a:endParaRPr>
          </a:p>
          <a:p>
            <a:pPr algn="just"/>
            <a:r>
              <a:rPr lang="fr-FR" sz="2000" dirty="0">
                <a:solidFill>
                  <a:schemeClr val="bg2"/>
                </a:solidFill>
                <a:latin typeface="Modern No. 20" panose="02070704070505020303" pitchFamily="18" charset="0"/>
              </a:rPr>
              <a:t>Bolchéviques = Membres du Parti Social-Démocrate de Russie.</a:t>
            </a:r>
          </a:p>
          <a:p>
            <a:pPr algn="just"/>
            <a:endParaRPr lang="fr-FR" sz="2000" dirty="0">
              <a:solidFill>
                <a:schemeClr val="bg2"/>
              </a:solidFill>
              <a:latin typeface="Modern No. 20" panose="02070704070505020303" pitchFamily="18" charset="0"/>
            </a:endParaRPr>
          </a:p>
          <a:p>
            <a:pPr algn="just"/>
            <a:r>
              <a:rPr lang="fr-FR" sz="2000" dirty="0">
                <a:solidFill>
                  <a:schemeClr val="bg2"/>
                </a:solidFill>
                <a:latin typeface="Modern No. 20" panose="02070704070505020303" pitchFamily="18" charset="0"/>
              </a:rPr>
              <a:t>Mot d’ordre = « La dictature de prolétariat »</a:t>
            </a:r>
          </a:p>
          <a:p>
            <a:pPr algn="just"/>
            <a:endParaRPr lang="fr-FR" sz="2000" dirty="0">
              <a:solidFill>
                <a:schemeClr val="bg2"/>
              </a:solidFill>
              <a:latin typeface="Modern No. 20" panose="02070704070505020303" pitchFamily="18" charset="0"/>
            </a:endParaRPr>
          </a:p>
          <a:p>
            <a:pPr algn="just"/>
            <a:r>
              <a:rPr lang="fr-FR" sz="2000" dirty="0">
                <a:solidFill>
                  <a:schemeClr val="bg2"/>
                </a:solidFill>
                <a:latin typeface="Modern No. 20" panose="02070704070505020303" pitchFamily="18" charset="0"/>
              </a:rPr>
              <a:t>But = La Révolution</a:t>
            </a:r>
          </a:p>
          <a:p>
            <a:pPr algn="just"/>
            <a:endParaRPr lang="fr-FR" sz="2000" dirty="0">
              <a:solidFill>
                <a:schemeClr val="bg2"/>
              </a:solidFill>
              <a:latin typeface="Modern No. 20" panose="02070704070505020303" pitchFamily="18" charset="0"/>
            </a:endParaRPr>
          </a:p>
          <a:p>
            <a:pPr algn="just"/>
            <a:r>
              <a:rPr lang="fr-FR" sz="2000" dirty="0">
                <a:solidFill>
                  <a:schemeClr val="bg2"/>
                </a:solidFill>
                <a:latin typeface="Modern No. 20" panose="02070704070505020303" pitchFamily="18" charset="0"/>
              </a:rPr>
              <a:t>Les Révolutions bolchéviques :</a:t>
            </a:r>
          </a:p>
          <a:p>
            <a:pPr marL="285750" indent="-285750" algn="just">
              <a:buFontTx/>
              <a:buChar char="-"/>
            </a:pPr>
            <a:r>
              <a:rPr lang="fr-FR" sz="2000" dirty="0">
                <a:solidFill>
                  <a:schemeClr val="bg2"/>
                </a:solidFill>
                <a:latin typeface="Modern No. 20" panose="02070704070505020303" pitchFamily="18" charset="0"/>
              </a:rPr>
              <a:t>Février 1917</a:t>
            </a:r>
          </a:p>
          <a:p>
            <a:pPr marL="285750" indent="-285750" algn="just">
              <a:buFontTx/>
              <a:buChar char="-"/>
            </a:pPr>
            <a:r>
              <a:rPr lang="fr-FR" sz="2000" dirty="0">
                <a:solidFill>
                  <a:schemeClr val="bg2"/>
                </a:solidFill>
                <a:latin typeface="Modern No. 20" panose="02070704070505020303" pitchFamily="18" charset="0"/>
              </a:rPr>
              <a:t>Octobre 1917, appelée plus communément « Révolution d’Octobre »</a:t>
            </a:r>
          </a:p>
          <a:p>
            <a:pPr algn="just"/>
            <a:endParaRPr lang="fr-FR" sz="2000" dirty="0">
              <a:solidFill>
                <a:schemeClr val="bg2"/>
              </a:solidFill>
              <a:latin typeface="Modern No. 20" panose="02070704070505020303" pitchFamily="18" charset="0"/>
            </a:endParaRPr>
          </a:p>
          <a:p>
            <a:pPr algn="just"/>
            <a:r>
              <a:rPr lang="fr-FR" sz="2000" dirty="0">
                <a:solidFill>
                  <a:schemeClr val="bg2"/>
                </a:solidFill>
                <a:latin typeface="Modern No. 20" panose="02070704070505020303" pitchFamily="18" charset="0"/>
              </a:rPr>
              <a:t>Le 25 Octobre 1917 les bolchéviques prennent le pouvoir de la Russie.</a:t>
            </a:r>
          </a:p>
        </p:txBody>
      </p:sp>
      <p:sp>
        <p:nvSpPr>
          <p:cNvPr id="7" name="ZoneTexte 6">
            <a:extLst>
              <a:ext uri="{FF2B5EF4-FFF2-40B4-BE49-F238E27FC236}">
                <a16:creationId xmlns:a16="http://schemas.microsoft.com/office/drawing/2014/main" id="{D1DA9BEA-0C76-4CA9-81D0-12E88208A730}"/>
              </a:ext>
            </a:extLst>
          </p:cNvPr>
          <p:cNvSpPr txBox="1"/>
          <p:nvPr/>
        </p:nvSpPr>
        <p:spPr>
          <a:xfrm>
            <a:off x="7748814" y="4978400"/>
            <a:ext cx="4125686" cy="830997"/>
          </a:xfrm>
          <a:prstGeom prst="rect">
            <a:avLst/>
          </a:prstGeom>
          <a:noFill/>
        </p:spPr>
        <p:txBody>
          <a:bodyPr wrap="square" rtlCol="0">
            <a:spAutoFit/>
          </a:bodyPr>
          <a:lstStyle/>
          <a:p>
            <a:pPr algn="ctr"/>
            <a:r>
              <a:rPr lang="fr-FR" sz="2400">
                <a:solidFill>
                  <a:schemeClr val="bg2"/>
                </a:solidFill>
                <a:latin typeface="Modern No. 20" panose="02070704070505020303" pitchFamily="18" charset="0"/>
              </a:rPr>
              <a:t>Photographie de Lénine durant la Révolution d’Octobre.</a:t>
            </a:r>
            <a:endParaRPr lang="fr-FR" sz="2400" dirty="0">
              <a:solidFill>
                <a:schemeClr val="bg2"/>
              </a:solidFill>
              <a:latin typeface="Modern No. 20" panose="02070704070505020303" pitchFamily="18" charset="0"/>
            </a:endParaRPr>
          </a:p>
        </p:txBody>
      </p:sp>
      <p:sp>
        <p:nvSpPr>
          <p:cNvPr id="8" name="Rectangle 7">
            <a:extLst>
              <a:ext uri="{FF2B5EF4-FFF2-40B4-BE49-F238E27FC236}">
                <a16:creationId xmlns:a16="http://schemas.microsoft.com/office/drawing/2014/main" id="{04D324F9-29B6-40DB-9A61-EC502A28108C}"/>
              </a:ext>
            </a:extLst>
          </p:cNvPr>
          <p:cNvSpPr/>
          <p:nvPr/>
        </p:nvSpPr>
        <p:spPr>
          <a:xfrm>
            <a:off x="167474" y="1311037"/>
            <a:ext cx="6712298" cy="5459795"/>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160910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260ABD-FADD-4D89-B094-7308EB24C32C}"/>
              </a:ext>
            </a:extLst>
          </p:cNvPr>
          <p:cNvSpPr>
            <a:spLocks noGrp="1"/>
          </p:cNvSpPr>
          <p:nvPr>
            <p:ph type="title"/>
          </p:nvPr>
        </p:nvSpPr>
        <p:spPr>
          <a:xfrm>
            <a:off x="3467100" y="350611"/>
            <a:ext cx="5257800" cy="1325563"/>
          </a:xfrm>
          <a:solidFill>
            <a:srgbClr val="C00000"/>
          </a:solidFill>
        </p:spPr>
        <p:txBody>
          <a:bodyPr/>
          <a:lstStyle/>
          <a:p>
            <a:pPr algn="ctr"/>
            <a:r>
              <a:rPr lang="fr-FR" dirty="0">
                <a:solidFill>
                  <a:schemeClr val="bg2"/>
                </a:solidFill>
                <a:latin typeface="Modern No. 20" panose="02070704070505020303" pitchFamily="18" charset="0"/>
              </a:rPr>
              <a:t>La «  Peur Rouge »</a:t>
            </a:r>
          </a:p>
        </p:txBody>
      </p:sp>
      <p:sp>
        <p:nvSpPr>
          <p:cNvPr id="3" name="Espace réservé du contenu 2">
            <a:extLst>
              <a:ext uri="{FF2B5EF4-FFF2-40B4-BE49-F238E27FC236}">
                <a16:creationId xmlns:a16="http://schemas.microsoft.com/office/drawing/2014/main" id="{B74DF008-6ED1-47D6-B78B-74484D62E2BF}"/>
              </a:ext>
            </a:extLst>
          </p:cNvPr>
          <p:cNvSpPr>
            <a:spLocks noGrp="1"/>
          </p:cNvSpPr>
          <p:nvPr>
            <p:ph idx="1"/>
          </p:nvPr>
        </p:nvSpPr>
        <p:spPr>
          <a:xfrm>
            <a:off x="838200" y="2749950"/>
            <a:ext cx="10515600" cy="2649393"/>
          </a:xfrm>
          <a:solidFill>
            <a:schemeClr val="tx1"/>
          </a:solidFill>
        </p:spPr>
        <p:txBody>
          <a:bodyPr>
            <a:normAutofit/>
          </a:bodyPr>
          <a:lstStyle/>
          <a:p>
            <a:pPr marL="0" indent="0" algn="just">
              <a:buNone/>
            </a:pPr>
            <a:r>
              <a:rPr lang="fr-FR" dirty="0">
                <a:solidFill>
                  <a:schemeClr val="bg2"/>
                </a:solidFill>
                <a:effectLst/>
                <a:latin typeface="Modern No. 20" panose="02070704070505020303" pitchFamily="18" charset="0"/>
                <a:ea typeface="Calibri" panose="020F0502020204030204" pitchFamily="34" charset="0"/>
              </a:rPr>
              <a:t>« Une hystérie à l'échelle nationale […] provoquée par la crainte de la propagation de la révolution bolchevique en Amérique — une révolution qui allait changer l'Église, la maison, le mariage, la civilité, et le mode de vie américain. »</a:t>
            </a:r>
            <a:endParaRPr lang="fr-FR" dirty="0">
              <a:solidFill>
                <a:schemeClr val="bg2"/>
              </a:solidFill>
              <a:effectLst/>
              <a:latin typeface="Modern No. 20" panose="02070704070505020303" pitchFamily="18" charset="0"/>
            </a:endParaRPr>
          </a:p>
          <a:p>
            <a:pPr marL="0" indent="0" algn="r">
              <a:buNone/>
            </a:pPr>
            <a:r>
              <a:rPr lang="fr-FR" dirty="0">
                <a:solidFill>
                  <a:schemeClr val="bg2"/>
                </a:solidFill>
                <a:latin typeface="Modern No. 20" panose="02070704070505020303" pitchFamily="18" charset="0"/>
              </a:rPr>
              <a:t>- Murray Levin</a:t>
            </a:r>
          </a:p>
        </p:txBody>
      </p:sp>
    </p:spTree>
    <p:extLst>
      <p:ext uri="{BB962C8B-B14F-4D97-AF65-F5344CB8AC3E}">
        <p14:creationId xmlns:p14="http://schemas.microsoft.com/office/powerpoint/2010/main" val="13242316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3" name="Image 2" descr="Une image contenant texte&#10;&#10;Description générée automatiquement">
            <a:extLst>
              <a:ext uri="{FF2B5EF4-FFF2-40B4-BE49-F238E27FC236}">
                <a16:creationId xmlns:a16="http://schemas.microsoft.com/office/drawing/2014/main" id="{5D867AC6-8D02-453A-A571-8F9EA0CA20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5026" y="0"/>
            <a:ext cx="4601948" cy="6858000"/>
          </a:xfrm>
          <a:prstGeom prst="rect">
            <a:avLst/>
          </a:prstGeom>
        </p:spPr>
      </p:pic>
    </p:spTree>
    <p:extLst>
      <p:ext uri="{BB962C8B-B14F-4D97-AF65-F5344CB8AC3E}">
        <p14:creationId xmlns:p14="http://schemas.microsoft.com/office/powerpoint/2010/main" val="4872036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911DBBF1-3229-4BD9-B3D1-B4CA571E74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843625"/>
            <a:ext cx="12188824"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5BC87C3E-1040-4EE4-9BDB-9537F7A1B3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968282"/>
            <a:ext cx="12188824" cy="4946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AD2B08B6-6CF8-421C-8298-6563E93B1C46}"/>
              </a:ext>
            </a:extLst>
          </p:cNvPr>
          <p:cNvSpPr>
            <a:spLocks noGrp="1"/>
          </p:cNvSpPr>
          <p:nvPr>
            <p:ph type="ctrTitle"/>
          </p:nvPr>
        </p:nvSpPr>
        <p:spPr>
          <a:xfrm>
            <a:off x="795338" y="1414158"/>
            <a:ext cx="10601325" cy="2042622"/>
          </a:xfrm>
        </p:spPr>
        <p:txBody>
          <a:bodyPr>
            <a:normAutofit/>
          </a:bodyPr>
          <a:lstStyle/>
          <a:p>
            <a:r>
              <a:rPr lang="fr-FR" sz="6600" b="1" i="1" dirty="0">
                <a:solidFill>
                  <a:schemeClr val="accent3">
                    <a:lumMod val="75000"/>
                  </a:schemeClr>
                </a:solidFill>
                <a:latin typeface="Modern No. 20" panose="02070704070505020303" pitchFamily="18" charset="0"/>
              </a:rPr>
              <a:t>LES TEMPS MODERNES</a:t>
            </a:r>
            <a:br>
              <a:rPr lang="fr-FR" sz="6600" b="1" i="1" dirty="0">
                <a:solidFill>
                  <a:schemeClr val="accent3">
                    <a:lumMod val="75000"/>
                  </a:schemeClr>
                </a:solidFill>
                <a:latin typeface="Modern No. 20" panose="02070704070505020303" pitchFamily="18" charset="0"/>
              </a:rPr>
            </a:br>
            <a:r>
              <a:rPr lang="fr-FR" sz="2000" b="1" i="1" dirty="0">
                <a:solidFill>
                  <a:schemeClr val="accent3">
                    <a:lumMod val="75000"/>
                  </a:schemeClr>
                </a:solidFill>
                <a:latin typeface="Modern No. 20" panose="02070704070505020303" pitchFamily="18" charset="0"/>
              </a:rPr>
              <a:t> </a:t>
            </a:r>
            <a:br>
              <a:rPr lang="fr-FR" sz="6600" i="1" dirty="0">
                <a:solidFill>
                  <a:schemeClr val="accent3">
                    <a:lumMod val="75000"/>
                  </a:schemeClr>
                </a:solidFill>
                <a:latin typeface="Modern No. 20" panose="02070704070505020303" pitchFamily="18" charset="0"/>
              </a:rPr>
            </a:br>
            <a:r>
              <a:rPr lang="fr-FR" sz="4800" i="1" dirty="0">
                <a:solidFill>
                  <a:schemeClr val="accent3">
                    <a:lumMod val="75000"/>
                  </a:schemeClr>
                </a:solidFill>
                <a:latin typeface="Modern No. 20" panose="02070704070505020303" pitchFamily="18" charset="0"/>
              </a:rPr>
              <a:t>- </a:t>
            </a:r>
            <a:r>
              <a:rPr lang="fr-FR" sz="4800" dirty="0">
                <a:solidFill>
                  <a:schemeClr val="accent3">
                    <a:lumMod val="75000"/>
                  </a:schemeClr>
                </a:solidFill>
                <a:latin typeface="Modern No. 20" panose="02070704070505020303" pitchFamily="18" charset="0"/>
              </a:rPr>
              <a:t>Charlie Chaplin (1936)</a:t>
            </a:r>
          </a:p>
        </p:txBody>
      </p:sp>
      <p:sp>
        <p:nvSpPr>
          <p:cNvPr id="3" name="Sous-titre 2">
            <a:extLst>
              <a:ext uri="{FF2B5EF4-FFF2-40B4-BE49-F238E27FC236}">
                <a16:creationId xmlns:a16="http://schemas.microsoft.com/office/drawing/2014/main" id="{BEAFC2F2-9AEC-47E7-9C7A-79C78A6613FA}"/>
              </a:ext>
            </a:extLst>
          </p:cNvPr>
          <p:cNvSpPr>
            <a:spLocks noGrp="1"/>
          </p:cNvSpPr>
          <p:nvPr>
            <p:ph type="subTitle" idx="1"/>
          </p:nvPr>
        </p:nvSpPr>
        <p:spPr>
          <a:xfrm>
            <a:off x="795338" y="4012977"/>
            <a:ext cx="10601325" cy="2042620"/>
          </a:xfrm>
        </p:spPr>
        <p:txBody>
          <a:bodyPr>
            <a:noAutofit/>
          </a:bodyPr>
          <a:lstStyle/>
          <a:p>
            <a:r>
              <a:rPr lang="fr-FR" sz="3200" dirty="0">
                <a:latin typeface="Modern No. 20" panose="02070704070505020303" pitchFamily="18" charset="0"/>
              </a:rPr>
              <a:t>LE PEUPLE</a:t>
            </a:r>
          </a:p>
          <a:p>
            <a:r>
              <a:rPr lang="fr-FR" sz="3200" dirty="0">
                <a:latin typeface="Modern No. 20" panose="02070704070505020303" pitchFamily="18" charset="0"/>
              </a:rPr>
              <a:t>ou</a:t>
            </a:r>
          </a:p>
          <a:p>
            <a:r>
              <a:rPr lang="fr-FR" sz="3200" dirty="0">
                <a:latin typeface="Modern No. 20" panose="02070704070505020303" pitchFamily="18" charset="0"/>
              </a:rPr>
              <a:t>« L’histoire d’une entreprise individuelle »</a:t>
            </a:r>
          </a:p>
        </p:txBody>
      </p:sp>
      <p:cxnSp>
        <p:nvCxnSpPr>
          <p:cNvPr id="14" name="Straight Connector 13">
            <a:extLst>
              <a:ext uri="{FF2B5EF4-FFF2-40B4-BE49-F238E27FC236}">
                <a16:creationId xmlns:a16="http://schemas.microsoft.com/office/drawing/2014/main" id="{42CDBECE-872A-4C73-9DC1-BB4E805E2C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459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5CD5A0B-CDD7-427C-AA42-2EECFDFA18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6028863"/>
            <a:ext cx="12188824"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0830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3" name="Image 2" descr="Une image contenant texte&#10;&#10;Description générée automatiquement">
            <a:extLst>
              <a:ext uri="{FF2B5EF4-FFF2-40B4-BE49-F238E27FC236}">
                <a16:creationId xmlns:a16="http://schemas.microsoft.com/office/drawing/2014/main" id="{5D867AC6-8D02-453A-A571-8F9EA0CA20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972" y="0"/>
            <a:ext cx="4601948" cy="6858000"/>
          </a:xfrm>
          <a:prstGeom prst="rect">
            <a:avLst/>
          </a:prstGeom>
        </p:spPr>
      </p:pic>
      <p:cxnSp>
        <p:nvCxnSpPr>
          <p:cNvPr id="5" name="Connecteur droit avec flèche 4">
            <a:extLst>
              <a:ext uri="{FF2B5EF4-FFF2-40B4-BE49-F238E27FC236}">
                <a16:creationId xmlns:a16="http://schemas.microsoft.com/office/drawing/2014/main" id="{572E3D4C-2AB2-494D-8645-621A4DD75A10}"/>
              </a:ext>
            </a:extLst>
          </p:cNvPr>
          <p:cNvCxnSpPr/>
          <p:nvPr/>
        </p:nvCxnSpPr>
        <p:spPr>
          <a:xfrm flipH="1">
            <a:off x="3215374" y="2912165"/>
            <a:ext cx="3325091"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Connecteur droit avec flèche 5">
            <a:extLst>
              <a:ext uri="{FF2B5EF4-FFF2-40B4-BE49-F238E27FC236}">
                <a16:creationId xmlns:a16="http://schemas.microsoft.com/office/drawing/2014/main" id="{7D137AA5-0F82-4819-B0C4-7667FA1A2E24}"/>
              </a:ext>
            </a:extLst>
          </p:cNvPr>
          <p:cNvCxnSpPr/>
          <p:nvPr/>
        </p:nvCxnSpPr>
        <p:spPr>
          <a:xfrm flipH="1">
            <a:off x="3215373" y="2309191"/>
            <a:ext cx="3325091"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Connecteur droit avec flèche 6">
            <a:extLst>
              <a:ext uri="{FF2B5EF4-FFF2-40B4-BE49-F238E27FC236}">
                <a16:creationId xmlns:a16="http://schemas.microsoft.com/office/drawing/2014/main" id="{C255C92F-B592-4FF8-961B-CD2112F4CB54}"/>
              </a:ext>
            </a:extLst>
          </p:cNvPr>
          <p:cNvCxnSpPr>
            <a:cxnSpLocks/>
          </p:cNvCxnSpPr>
          <p:nvPr/>
        </p:nvCxnSpPr>
        <p:spPr>
          <a:xfrm flipH="1">
            <a:off x="3566558" y="1156252"/>
            <a:ext cx="2973906" cy="0"/>
          </a:xfrm>
          <a:prstGeom prst="straightConnector1">
            <a:avLst/>
          </a:prstGeom>
          <a:ln w="254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8" name="Connecteur droit avec flèche 7">
            <a:extLst>
              <a:ext uri="{FF2B5EF4-FFF2-40B4-BE49-F238E27FC236}">
                <a16:creationId xmlns:a16="http://schemas.microsoft.com/office/drawing/2014/main" id="{B4057879-5E3A-4B61-B357-9F8243D1AA45}"/>
              </a:ext>
            </a:extLst>
          </p:cNvPr>
          <p:cNvCxnSpPr>
            <a:cxnSpLocks/>
          </p:cNvCxnSpPr>
          <p:nvPr/>
        </p:nvCxnSpPr>
        <p:spPr>
          <a:xfrm flipH="1">
            <a:off x="3924367" y="3429000"/>
            <a:ext cx="2616097"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a:extLst>
              <a:ext uri="{FF2B5EF4-FFF2-40B4-BE49-F238E27FC236}">
                <a16:creationId xmlns:a16="http://schemas.microsoft.com/office/drawing/2014/main" id="{3A79445B-9A72-4439-8C8A-DD0CCAD64F37}"/>
              </a:ext>
            </a:extLst>
          </p:cNvPr>
          <p:cNvCxnSpPr>
            <a:cxnSpLocks/>
          </p:cNvCxnSpPr>
          <p:nvPr/>
        </p:nvCxnSpPr>
        <p:spPr>
          <a:xfrm flipH="1">
            <a:off x="2983462" y="1765852"/>
            <a:ext cx="3557002"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ZoneTexte 15">
            <a:extLst>
              <a:ext uri="{FF2B5EF4-FFF2-40B4-BE49-F238E27FC236}">
                <a16:creationId xmlns:a16="http://schemas.microsoft.com/office/drawing/2014/main" id="{00BEA917-A7D1-40CD-A396-9FF85337D75C}"/>
              </a:ext>
            </a:extLst>
          </p:cNvPr>
          <p:cNvSpPr txBox="1"/>
          <p:nvPr/>
        </p:nvSpPr>
        <p:spPr>
          <a:xfrm>
            <a:off x="6540464" y="971586"/>
            <a:ext cx="3627565" cy="369332"/>
          </a:xfrm>
          <a:prstGeom prst="rect">
            <a:avLst/>
          </a:prstGeom>
          <a:noFill/>
        </p:spPr>
        <p:txBody>
          <a:bodyPr wrap="square" rtlCol="0">
            <a:spAutoFit/>
          </a:bodyPr>
          <a:lstStyle/>
          <a:p>
            <a:r>
              <a:rPr lang="fr-FR" dirty="0">
                <a:latin typeface="Modern No. 20" panose="02070704070505020303" pitchFamily="18" charset="0"/>
              </a:rPr>
              <a:t>Cheveux ébouriffés</a:t>
            </a:r>
          </a:p>
        </p:txBody>
      </p:sp>
      <p:sp>
        <p:nvSpPr>
          <p:cNvPr id="17" name="ZoneTexte 16">
            <a:extLst>
              <a:ext uri="{FF2B5EF4-FFF2-40B4-BE49-F238E27FC236}">
                <a16:creationId xmlns:a16="http://schemas.microsoft.com/office/drawing/2014/main" id="{0B0B9397-6AC5-4347-85C5-105DBA3DE1ED}"/>
              </a:ext>
            </a:extLst>
          </p:cNvPr>
          <p:cNvSpPr txBox="1"/>
          <p:nvPr/>
        </p:nvSpPr>
        <p:spPr>
          <a:xfrm>
            <a:off x="6611027" y="1581188"/>
            <a:ext cx="3557002" cy="369327"/>
          </a:xfrm>
          <a:prstGeom prst="rect">
            <a:avLst/>
          </a:prstGeom>
          <a:noFill/>
        </p:spPr>
        <p:txBody>
          <a:bodyPr wrap="square" rtlCol="0">
            <a:spAutoFit/>
          </a:bodyPr>
          <a:lstStyle/>
          <a:p>
            <a:r>
              <a:rPr lang="fr-FR" dirty="0">
                <a:latin typeface="Modern No. 20" panose="02070704070505020303" pitchFamily="18" charset="0"/>
              </a:rPr>
              <a:t>Visage rouge</a:t>
            </a:r>
          </a:p>
        </p:txBody>
      </p:sp>
      <p:sp>
        <p:nvSpPr>
          <p:cNvPr id="18" name="ZoneTexte 17">
            <a:extLst>
              <a:ext uri="{FF2B5EF4-FFF2-40B4-BE49-F238E27FC236}">
                <a16:creationId xmlns:a16="http://schemas.microsoft.com/office/drawing/2014/main" id="{97D72098-4364-42F9-A290-6367399B0BA1}"/>
              </a:ext>
            </a:extLst>
          </p:cNvPr>
          <p:cNvSpPr txBox="1"/>
          <p:nvPr/>
        </p:nvSpPr>
        <p:spPr>
          <a:xfrm>
            <a:off x="6540464" y="2124525"/>
            <a:ext cx="3553906" cy="369332"/>
          </a:xfrm>
          <a:prstGeom prst="rect">
            <a:avLst/>
          </a:prstGeom>
          <a:noFill/>
        </p:spPr>
        <p:txBody>
          <a:bodyPr wrap="square" rtlCol="0">
            <a:spAutoFit/>
          </a:bodyPr>
          <a:lstStyle/>
          <a:p>
            <a:r>
              <a:rPr lang="fr-FR" dirty="0">
                <a:latin typeface="Modern No. 20" panose="02070704070505020303" pitchFamily="18" charset="0"/>
              </a:rPr>
              <a:t>Yeux exorbités</a:t>
            </a:r>
          </a:p>
        </p:txBody>
      </p:sp>
      <p:sp>
        <p:nvSpPr>
          <p:cNvPr id="19" name="ZoneTexte 18">
            <a:extLst>
              <a:ext uri="{FF2B5EF4-FFF2-40B4-BE49-F238E27FC236}">
                <a16:creationId xmlns:a16="http://schemas.microsoft.com/office/drawing/2014/main" id="{5CF65ECA-50B0-476B-8F72-B92EEF76ABCC}"/>
              </a:ext>
            </a:extLst>
          </p:cNvPr>
          <p:cNvSpPr txBox="1"/>
          <p:nvPr/>
        </p:nvSpPr>
        <p:spPr>
          <a:xfrm>
            <a:off x="6540464" y="2727499"/>
            <a:ext cx="3833191" cy="369332"/>
          </a:xfrm>
          <a:prstGeom prst="rect">
            <a:avLst/>
          </a:prstGeom>
          <a:noFill/>
        </p:spPr>
        <p:txBody>
          <a:bodyPr wrap="square" rtlCol="0">
            <a:spAutoFit/>
          </a:bodyPr>
          <a:lstStyle/>
          <a:p>
            <a:r>
              <a:rPr lang="fr-FR" dirty="0">
                <a:latin typeface="Modern No. 20" panose="02070704070505020303" pitchFamily="18" charset="0"/>
              </a:rPr>
              <a:t>Traits inhumains (Groin)</a:t>
            </a:r>
          </a:p>
        </p:txBody>
      </p:sp>
      <p:sp>
        <p:nvSpPr>
          <p:cNvPr id="20" name="ZoneTexte 19">
            <a:extLst>
              <a:ext uri="{FF2B5EF4-FFF2-40B4-BE49-F238E27FC236}">
                <a16:creationId xmlns:a16="http://schemas.microsoft.com/office/drawing/2014/main" id="{2D5CE5BD-92D7-4FBD-8AD7-AC994B6386BB}"/>
              </a:ext>
            </a:extLst>
          </p:cNvPr>
          <p:cNvSpPr txBox="1"/>
          <p:nvPr/>
        </p:nvSpPr>
        <p:spPr>
          <a:xfrm>
            <a:off x="6540464" y="3244336"/>
            <a:ext cx="2796209" cy="369327"/>
          </a:xfrm>
          <a:prstGeom prst="rect">
            <a:avLst/>
          </a:prstGeom>
          <a:noFill/>
        </p:spPr>
        <p:txBody>
          <a:bodyPr wrap="square" rtlCol="0">
            <a:spAutoFit/>
          </a:bodyPr>
          <a:lstStyle/>
          <a:p>
            <a:r>
              <a:rPr lang="fr-FR" dirty="0">
                <a:latin typeface="Modern No. 20" panose="02070704070505020303" pitchFamily="18" charset="0"/>
              </a:rPr>
              <a:t>Mal rasé</a:t>
            </a:r>
          </a:p>
        </p:txBody>
      </p:sp>
    </p:spTree>
    <p:extLst>
      <p:ext uri="{BB962C8B-B14F-4D97-AF65-F5344CB8AC3E}">
        <p14:creationId xmlns:p14="http://schemas.microsoft.com/office/powerpoint/2010/main" val="11233576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3" name="Image 2" descr="Une image contenant texte&#10;&#10;Description générée automatiquement">
            <a:extLst>
              <a:ext uri="{FF2B5EF4-FFF2-40B4-BE49-F238E27FC236}">
                <a16:creationId xmlns:a16="http://schemas.microsoft.com/office/drawing/2014/main" id="{5D867AC6-8D02-453A-A571-8F9EA0CA20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972" y="0"/>
            <a:ext cx="4601948" cy="6858000"/>
          </a:xfrm>
          <a:prstGeom prst="rect">
            <a:avLst/>
          </a:prstGeom>
        </p:spPr>
      </p:pic>
      <p:cxnSp>
        <p:nvCxnSpPr>
          <p:cNvPr id="5" name="Connecteur droit avec flèche 4">
            <a:extLst>
              <a:ext uri="{FF2B5EF4-FFF2-40B4-BE49-F238E27FC236}">
                <a16:creationId xmlns:a16="http://schemas.microsoft.com/office/drawing/2014/main" id="{572E3D4C-2AB2-494D-8645-621A4DD75A10}"/>
              </a:ext>
            </a:extLst>
          </p:cNvPr>
          <p:cNvCxnSpPr/>
          <p:nvPr/>
        </p:nvCxnSpPr>
        <p:spPr>
          <a:xfrm flipH="1">
            <a:off x="3215374" y="2912165"/>
            <a:ext cx="3325091"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Connecteur droit avec flèche 5">
            <a:extLst>
              <a:ext uri="{FF2B5EF4-FFF2-40B4-BE49-F238E27FC236}">
                <a16:creationId xmlns:a16="http://schemas.microsoft.com/office/drawing/2014/main" id="{7D137AA5-0F82-4819-B0C4-7667FA1A2E24}"/>
              </a:ext>
            </a:extLst>
          </p:cNvPr>
          <p:cNvCxnSpPr/>
          <p:nvPr/>
        </p:nvCxnSpPr>
        <p:spPr>
          <a:xfrm flipH="1">
            <a:off x="3215373" y="2309191"/>
            <a:ext cx="3325091"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Connecteur droit avec flèche 6">
            <a:extLst>
              <a:ext uri="{FF2B5EF4-FFF2-40B4-BE49-F238E27FC236}">
                <a16:creationId xmlns:a16="http://schemas.microsoft.com/office/drawing/2014/main" id="{C255C92F-B592-4FF8-961B-CD2112F4CB54}"/>
              </a:ext>
            </a:extLst>
          </p:cNvPr>
          <p:cNvCxnSpPr>
            <a:cxnSpLocks/>
          </p:cNvCxnSpPr>
          <p:nvPr/>
        </p:nvCxnSpPr>
        <p:spPr>
          <a:xfrm flipH="1">
            <a:off x="3566558" y="1156252"/>
            <a:ext cx="2973906" cy="0"/>
          </a:xfrm>
          <a:prstGeom prst="straightConnector1">
            <a:avLst/>
          </a:prstGeom>
          <a:ln w="254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8" name="Connecteur droit avec flèche 7">
            <a:extLst>
              <a:ext uri="{FF2B5EF4-FFF2-40B4-BE49-F238E27FC236}">
                <a16:creationId xmlns:a16="http://schemas.microsoft.com/office/drawing/2014/main" id="{B4057879-5E3A-4B61-B357-9F8243D1AA45}"/>
              </a:ext>
            </a:extLst>
          </p:cNvPr>
          <p:cNvCxnSpPr>
            <a:cxnSpLocks/>
          </p:cNvCxnSpPr>
          <p:nvPr/>
        </p:nvCxnSpPr>
        <p:spPr>
          <a:xfrm flipH="1">
            <a:off x="3924367" y="3429000"/>
            <a:ext cx="2616097"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eur droit avec flèche 8">
            <a:extLst>
              <a:ext uri="{FF2B5EF4-FFF2-40B4-BE49-F238E27FC236}">
                <a16:creationId xmlns:a16="http://schemas.microsoft.com/office/drawing/2014/main" id="{375EB643-D02E-417E-AE8F-EBB94E3C57AB}"/>
              </a:ext>
            </a:extLst>
          </p:cNvPr>
          <p:cNvCxnSpPr>
            <a:cxnSpLocks/>
          </p:cNvCxnSpPr>
          <p:nvPr/>
        </p:nvCxnSpPr>
        <p:spPr>
          <a:xfrm flipH="1">
            <a:off x="2010031" y="3886198"/>
            <a:ext cx="4530433"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a:extLst>
              <a:ext uri="{FF2B5EF4-FFF2-40B4-BE49-F238E27FC236}">
                <a16:creationId xmlns:a16="http://schemas.microsoft.com/office/drawing/2014/main" id="{3A79445B-9A72-4439-8C8A-DD0CCAD64F37}"/>
              </a:ext>
            </a:extLst>
          </p:cNvPr>
          <p:cNvCxnSpPr>
            <a:cxnSpLocks/>
          </p:cNvCxnSpPr>
          <p:nvPr/>
        </p:nvCxnSpPr>
        <p:spPr>
          <a:xfrm flipH="1">
            <a:off x="2983462" y="1765852"/>
            <a:ext cx="3557002"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ZoneTexte 15">
            <a:extLst>
              <a:ext uri="{FF2B5EF4-FFF2-40B4-BE49-F238E27FC236}">
                <a16:creationId xmlns:a16="http://schemas.microsoft.com/office/drawing/2014/main" id="{00BEA917-A7D1-40CD-A396-9FF85337D75C}"/>
              </a:ext>
            </a:extLst>
          </p:cNvPr>
          <p:cNvSpPr txBox="1"/>
          <p:nvPr/>
        </p:nvSpPr>
        <p:spPr>
          <a:xfrm>
            <a:off x="6540464" y="971586"/>
            <a:ext cx="3627565" cy="369332"/>
          </a:xfrm>
          <a:prstGeom prst="rect">
            <a:avLst/>
          </a:prstGeom>
          <a:noFill/>
        </p:spPr>
        <p:txBody>
          <a:bodyPr wrap="square" rtlCol="0">
            <a:spAutoFit/>
          </a:bodyPr>
          <a:lstStyle/>
          <a:p>
            <a:r>
              <a:rPr lang="fr-FR" dirty="0">
                <a:latin typeface="Modern No. 20" panose="02070704070505020303" pitchFamily="18" charset="0"/>
              </a:rPr>
              <a:t>Cheveux ébouriffés</a:t>
            </a:r>
          </a:p>
        </p:txBody>
      </p:sp>
      <p:sp>
        <p:nvSpPr>
          <p:cNvPr id="17" name="ZoneTexte 16">
            <a:extLst>
              <a:ext uri="{FF2B5EF4-FFF2-40B4-BE49-F238E27FC236}">
                <a16:creationId xmlns:a16="http://schemas.microsoft.com/office/drawing/2014/main" id="{0B0B9397-6AC5-4347-85C5-105DBA3DE1ED}"/>
              </a:ext>
            </a:extLst>
          </p:cNvPr>
          <p:cNvSpPr txBox="1"/>
          <p:nvPr/>
        </p:nvSpPr>
        <p:spPr>
          <a:xfrm>
            <a:off x="6611027" y="1581188"/>
            <a:ext cx="3557002" cy="369327"/>
          </a:xfrm>
          <a:prstGeom prst="rect">
            <a:avLst/>
          </a:prstGeom>
          <a:noFill/>
        </p:spPr>
        <p:txBody>
          <a:bodyPr wrap="square" rtlCol="0">
            <a:spAutoFit/>
          </a:bodyPr>
          <a:lstStyle/>
          <a:p>
            <a:r>
              <a:rPr lang="fr-FR" dirty="0">
                <a:latin typeface="Modern No. 20" panose="02070704070505020303" pitchFamily="18" charset="0"/>
              </a:rPr>
              <a:t>Visage rouge</a:t>
            </a:r>
          </a:p>
        </p:txBody>
      </p:sp>
      <p:sp>
        <p:nvSpPr>
          <p:cNvPr id="18" name="ZoneTexte 17">
            <a:extLst>
              <a:ext uri="{FF2B5EF4-FFF2-40B4-BE49-F238E27FC236}">
                <a16:creationId xmlns:a16="http://schemas.microsoft.com/office/drawing/2014/main" id="{97D72098-4364-42F9-A290-6367399B0BA1}"/>
              </a:ext>
            </a:extLst>
          </p:cNvPr>
          <p:cNvSpPr txBox="1"/>
          <p:nvPr/>
        </p:nvSpPr>
        <p:spPr>
          <a:xfrm>
            <a:off x="6540464" y="2124525"/>
            <a:ext cx="3553906" cy="369332"/>
          </a:xfrm>
          <a:prstGeom prst="rect">
            <a:avLst/>
          </a:prstGeom>
          <a:noFill/>
        </p:spPr>
        <p:txBody>
          <a:bodyPr wrap="square" rtlCol="0">
            <a:spAutoFit/>
          </a:bodyPr>
          <a:lstStyle/>
          <a:p>
            <a:r>
              <a:rPr lang="fr-FR" dirty="0">
                <a:latin typeface="Modern No. 20" panose="02070704070505020303" pitchFamily="18" charset="0"/>
              </a:rPr>
              <a:t>Yeux exorbités</a:t>
            </a:r>
          </a:p>
        </p:txBody>
      </p:sp>
      <p:sp>
        <p:nvSpPr>
          <p:cNvPr id="19" name="ZoneTexte 18">
            <a:extLst>
              <a:ext uri="{FF2B5EF4-FFF2-40B4-BE49-F238E27FC236}">
                <a16:creationId xmlns:a16="http://schemas.microsoft.com/office/drawing/2014/main" id="{5CF65ECA-50B0-476B-8F72-B92EEF76ABCC}"/>
              </a:ext>
            </a:extLst>
          </p:cNvPr>
          <p:cNvSpPr txBox="1"/>
          <p:nvPr/>
        </p:nvSpPr>
        <p:spPr>
          <a:xfrm>
            <a:off x="6540464" y="2727499"/>
            <a:ext cx="3833191" cy="369332"/>
          </a:xfrm>
          <a:prstGeom prst="rect">
            <a:avLst/>
          </a:prstGeom>
          <a:noFill/>
        </p:spPr>
        <p:txBody>
          <a:bodyPr wrap="square" rtlCol="0">
            <a:spAutoFit/>
          </a:bodyPr>
          <a:lstStyle/>
          <a:p>
            <a:r>
              <a:rPr lang="fr-FR" dirty="0">
                <a:latin typeface="Modern No. 20" panose="02070704070505020303" pitchFamily="18" charset="0"/>
              </a:rPr>
              <a:t>Traits inhumains (Groin)</a:t>
            </a:r>
          </a:p>
        </p:txBody>
      </p:sp>
      <p:sp>
        <p:nvSpPr>
          <p:cNvPr id="20" name="ZoneTexte 19">
            <a:extLst>
              <a:ext uri="{FF2B5EF4-FFF2-40B4-BE49-F238E27FC236}">
                <a16:creationId xmlns:a16="http://schemas.microsoft.com/office/drawing/2014/main" id="{2D5CE5BD-92D7-4FBD-8AD7-AC994B6386BB}"/>
              </a:ext>
            </a:extLst>
          </p:cNvPr>
          <p:cNvSpPr txBox="1"/>
          <p:nvPr/>
        </p:nvSpPr>
        <p:spPr>
          <a:xfrm>
            <a:off x="6540464" y="3244336"/>
            <a:ext cx="2796209" cy="369327"/>
          </a:xfrm>
          <a:prstGeom prst="rect">
            <a:avLst/>
          </a:prstGeom>
          <a:noFill/>
        </p:spPr>
        <p:txBody>
          <a:bodyPr wrap="square" rtlCol="0">
            <a:spAutoFit/>
          </a:bodyPr>
          <a:lstStyle/>
          <a:p>
            <a:r>
              <a:rPr lang="fr-FR" dirty="0">
                <a:latin typeface="Modern No. 20" panose="02070704070505020303" pitchFamily="18" charset="0"/>
              </a:rPr>
              <a:t>Mal rasé</a:t>
            </a:r>
          </a:p>
        </p:txBody>
      </p:sp>
      <p:sp>
        <p:nvSpPr>
          <p:cNvPr id="21" name="ZoneTexte 20">
            <a:extLst>
              <a:ext uri="{FF2B5EF4-FFF2-40B4-BE49-F238E27FC236}">
                <a16:creationId xmlns:a16="http://schemas.microsoft.com/office/drawing/2014/main" id="{7BEF0FEC-20AB-4C25-8095-9BF35FF6A9D3}"/>
              </a:ext>
            </a:extLst>
          </p:cNvPr>
          <p:cNvSpPr txBox="1"/>
          <p:nvPr/>
        </p:nvSpPr>
        <p:spPr>
          <a:xfrm>
            <a:off x="6540464" y="3695773"/>
            <a:ext cx="3594652" cy="369332"/>
          </a:xfrm>
          <a:prstGeom prst="rect">
            <a:avLst/>
          </a:prstGeom>
          <a:noFill/>
        </p:spPr>
        <p:txBody>
          <a:bodyPr wrap="square" rtlCol="0">
            <a:spAutoFit/>
          </a:bodyPr>
          <a:lstStyle/>
          <a:p>
            <a:r>
              <a:rPr lang="fr-FR" dirty="0">
                <a:latin typeface="Modern No. 20" panose="02070704070505020303" pitchFamily="18" charset="0"/>
              </a:rPr>
              <a:t>Couteau ensanglanté</a:t>
            </a:r>
          </a:p>
        </p:txBody>
      </p:sp>
      <p:pic>
        <p:nvPicPr>
          <p:cNvPr id="23" name="Image 22" descr="Une image contenant intérieur, regardant, assis, table&#10;&#10;Description générée automatiquement">
            <a:extLst>
              <a:ext uri="{FF2B5EF4-FFF2-40B4-BE49-F238E27FC236}">
                <a16:creationId xmlns:a16="http://schemas.microsoft.com/office/drawing/2014/main" id="{480C0A2C-99CB-46E0-8B26-7C2CE88F87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3116" y="674205"/>
            <a:ext cx="2540000" cy="3390900"/>
          </a:xfrm>
          <a:prstGeom prst="rect">
            <a:avLst/>
          </a:prstGeom>
        </p:spPr>
      </p:pic>
      <p:cxnSp>
        <p:nvCxnSpPr>
          <p:cNvPr id="25" name="Connecteur droit avec flèche 24">
            <a:extLst>
              <a:ext uri="{FF2B5EF4-FFF2-40B4-BE49-F238E27FC236}">
                <a16:creationId xmlns:a16="http://schemas.microsoft.com/office/drawing/2014/main" id="{2F1405F0-1984-4417-BD28-D6D4ACBA1A39}"/>
              </a:ext>
            </a:extLst>
          </p:cNvPr>
          <p:cNvCxnSpPr>
            <a:cxnSpLocks/>
          </p:cNvCxnSpPr>
          <p:nvPr/>
        </p:nvCxnSpPr>
        <p:spPr>
          <a:xfrm>
            <a:off x="7938568" y="1765851"/>
            <a:ext cx="1468668" cy="543340"/>
          </a:xfrm>
          <a:prstGeom prst="straightConnector1">
            <a:avLst/>
          </a:prstGeom>
          <a:ln w="254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27" name="Connecteur droit avec flèche 26">
            <a:extLst>
              <a:ext uri="{FF2B5EF4-FFF2-40B4-BE49-F238E27FC236}">
                <a16:creationId xmlns:a16="http://schemas.microsoft.com/office/drawing/2014/main" id="{44E0C569-18DE-4A88-9CBA-536AAB285768}"/>
              </a:ext>
            </a:extLst>
          </p:cNvPr>
          <p:cNvCxnSpPr>
            <a:cxnSpLocks/>
          </p:cNvCxnSpPr>
          <p:nvPr/>
        </p:nvCxnSpPr>
        <p:spPr>
          <a:xfrm flipV="1">
            <a:off x="9011478" y="2369655"/>
            <a:ext cx="395758" cy="52967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necteur droit avec flèche 33">
            <a:extLst>
              <a:ext uri="{FF2B5EF4-FFF2-40B4-BE49-F238E27FC236}">
                <a16:creationId xmlns:a16="http://schemas.microsoft.com/office/drawing/2014/main" id="{0331B264-980E-443C-B8C0-CF04220F9963}"/>
              </a:ext>
            </a:extLst>
          </p:cNvPr>
          <p:cNvCxnSpPr>
            <a:cxnSpLocks/>
          </p:cNvCxnSpPr>
          <p:nvPr/>
        </p:nvCxnSpPr>
        <p:spPr>
          <a:xfrm>
            <a:off x="8097078" y="2353123"/>
            <a:ext cx="1239595"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ZoneTexte 36">
            <a:extLst>
              <a:ext uri="{FF2B5EF4-FFF2-40B4-BE49-F238E27FC236}">
                <a16:creationId xmlns:a16="http://schemas.microsoft.com/office/drawing/2014/main" id="{01E3EE19-746C-4975-AD79-C914FBF24DAC}"/>
              </a:ext>
            </a:extLst>
          </p:cNvPr>
          <p:cNvSpPr txBox="1"/>
          <p:nvPr/>
        </p:nvSpPr>
        <p:spPr>
          <a:xfrm>
            <a:off x="9336673" y="4160246"/>
            <a:ext cx="2934322" cy="646331"/>
          </a:xfrm>
          <a:prstGeom prst="rect">
            <a:avLst/>
          </a:prstGeom>
          <a:noFill/>
        </p:spPr>
        <p:txBody>
          <a:bodyPr wrap="square" rtlCol="0">
            <a:spAutoFit/>
          </a:bodyPr>
          <a:lstStyle/>
          <a:p>
            <a:pPr algn="ctr"/>
            <a:r>
              <a:rPr lang="fr-FR" i="1" dirty="0">
                <a:solidFill>
                  <a:schemeClr val="bg2"/>
                </a:solidFill>
                <a:latin typeface="Modern No. 20" panose="02070704070505020303" pitchFamily="18" charset="0"/>
              </a:rPr>
              <a:t>Portrait du diable dans l’église de Rennes-le-Château</a:t>
            </a:r>
          </a:p>
        </p:txBody>
      </p:sp>
    </p:spTree>
    <p:extLst>
      <p:ext uri="{BB962C8B-B14F-4D97-AF65-F5344CB8AC3E}">
        <p14:creationId xmlns:p14="http://schemas.microsoft.com/office/powerpoint/2010/main" val="17462078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Espace réservé du contenu 4" descr="Une image contenant intérieur, chien, assis, avant&#10;&#10;Description générée automatiquement">
            <a:extLst>
              <a:ext uri="{FF2B5EF4-FFF2-40B4-BE49-F238E27FC236}">
                <a16:creationId xmlns:a16="http://schemas.microsoft.com/office/drawing/2014/main" id="{D92D7577-3ADA-4E29-B155-FCFD8F87BDA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7309" y="151704"/>
            <a:ext cx="4122198" cy="5554914"/>
          </a:xfrm>
        </p:spPr>
      </p:pic>
      <p:pic>
        <p:nvPicPr>
          <p:cNvPr id="7" name="Image 6" descr="Une image contenant texte, livre&#10;&#10;Description générée automatiquement">
            <a:extLst>
              <a:ext uri="{FF2B5EF4-FFF2-40B4-BE49-F238E27FC236}">
                <a16:creationId xmlns:a16="http://schemas.microsoft.com/office/drawing/2014/main" id="{DE583E8E-4C5D-4818-A444-4672ECDAD8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1818" y="651542"/>
            <a:ext cx="5915891" cy="4555237"/>
          </a:xfrm>
          <a:prstGeom prst="rect">
            <a:avLst/>
          </a:prstGeom>
        </p:spPr>
      </p:pic>
      <p:sp>
        <p:nvSpPr>
          <p:cNvPr id="8" name="ZoneTexte 7">
            <a:extLst>
              <a:ext uri="{FF2B5EF4-FFF2-40B4-BE49-F238E27FC236}">
                <a16:creationId xmlns:a16="http://schemas.microsoft.com/office/drawing/2014/main" id="{D081B44F-83B9-4EB8-BEE5-0030C539F1F4}"/>
              </a:ext>
            </a:extLst>
          </p:cNvPr>
          <p:cNvSpPr txBox="1"/>
          <p:nvPr/>
        </p:nvSpPr>
        <p:spPr>
          <a:xfrm>
            <a:off x="308499" y="5875297"/>
            <a:ext cx="4779818" cy="830997"/>
          </a:xfrm>
          <a:prstGeom prst="rect">
            <a:avLst/>
          </a:prstGeom>
          <a:noFill/>
        </p:spPr>
        <p:txBody>
          <a:bodyPr wrap="square" rtlCol="0">
            <a:spAutoFit/>
          </a:bodyPr>
          <a:lstStyle/>
          <a:p>
            <a:pPr algn="ctr"/>
            <a:r>
              <a:rPr lang="fr-FR" sz="2400" dirty="0">
                <a:solidFill>
                  <a:schemeClr val="bg2"/>
                </a:solidFill>
                <a:latin typeface="Modern No. 20" panose="02070704070505020303" pitchFamily="18" charset="0"/>
              </a:rPr>
              <a:t>Affiche de propagande allemande</a:t>
            </a:r>
          </a:p>
          <a:p>
            <a:pPr algn="ctr"/>
            <a:r>
              <a:rPr lang="fr-FR" sz="2400" dirty="0">
                <a:solidFill>
                  <a:schemeClr val="bg2"/>
                </a:solidFill>
                <a:latin typeface="Modern No. 20" panose="02070704070505020303" pitchFamily="18" charset="0"/>
              </a:rPr>
              <a:t>« Le Danger du Bolchévisme »</a:t>
            </a:r>
          </a:p>
        </p:txBody>
      </p:sp>
      <p:sp>
        <p:nvSpPr>
          <p:cNvPr id="9" name="ZoneTexte 8">
            <a:extLst>
              <a:ext uri="{FF2B5EF4-FFF2-40B4-BE49-F238E27FC236}">
                <a16:creationId xmlns:a16="http://schemas.microsoft.com/office/drawing/2014/main" id="{8241643F-3070-467C-AD64-133DBA8111B5}"/>
              </a:ext>
            </a:extLst>
          </p:cNvPr>
          <p:cNvSpPr txBox="1"/>
          <p:nvPr/>
        </p:nvSpPr>
        <p:spPr>
          <a:xfrm>
            <a:off x="6109854" y="5875298"/>
            <a:ext cx="4779818" cy="830997"/>
          </a:xfrm>
          <a:prstGeom prst="rect">
            <a:avLst/>
          </a:prstGeom>
          <a:noFill/>
        </p:spPr>
        <p:txBody>
          <a:bodyPr wrap="square" rtlCol="0">
            <a:spAutoFit/>
          </a:bodyPr>
          <a:lstStyle/>
          <a:p>
            <a:pPr algn="ctr"/>
            <a:r>
              <a:rPr lang="fr-FR" sz="2400" dirty="0">
                <a:solidFill>
                  <a:schemeClr val="bg2"/>
                </a:solidFill>
                <a:latin typeface="Modern No. 20" panose="02070704070505020303" pitchFamily="18" charset="0"/>
              </a:rPr>
              <a:t>Affiche de propagande française visant Staline</a:t>
            </a:r>
          </a:p>
        </p:txBody>
      </p:sp>
    </p:spTree>
    <p:extLst>
      <p:ext uri="{BB962C8B-B14F-4D97-AF65-F5344CB8AC3E}">
        <p14:creationId xmlns:p14="http://schemas.microsoft.com/office/powerpoint/2010/main" val="35502440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4BFA0597-E2EA-4A88-82B3-7E73FF3A0FD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44847" y="351273"/>
            <a:ext cx="7702303" cy="5178238"/>
          </a:xfrm>
        </p:spPr>
      </p:pic>
      <p:sp>
        <p:nvSpPr>
          <p:cNvPr id="6" name="ZoneTexte 5">
            <a:extLst>
              <a:ext uri="{FF2B5EF4-FFF2-40B4-BE49-F238E27FC236}">
                <a16:creationId xmlns:a16="http://schemas.microsoft.com/office/drawing/2014/main" id="{3B3EBD85-B835-47FB-B36D-3488B10BA059}"/>
              </a:ext>
            </a:extLst>
          </p:cNvPr>
          <p:cNvSpPr txBox="1"/>
          <p:nvPr/>
        </p:nvSpPr>
        <p:spPr>
          <a:xfrm>
            <a:off x="2736579" y="5786566"/>
            <a:ext cx="6718837" cy="830997"/>
          </a:xfrm>
          <a:prstGeom prst="rect">
            <a:avLst/>
          </a:prstGeom>
          <a:noFill/>
        </p:spPr>
        <p:txBody>
          <a:bodyPr wrap="square" rtlCol="0">
            <a:spAutoFit/>
          </a:bodyPr>
          <a:lstStyle/>
          <a:p>
            <a:pPr algn="ctr"/>
            <a:r>
              <a:rPr lang="fr-FR" sz="2400" dirty="0">
                <a:solidFill>
                  <a:schemeClr val="bg2"/>
                </a:solidFill>
                <a:latin typeface="Modern No. 20" panose="02070704070505020303" pitchFamily="18" charset="0"/>
              </a:rPr>
              <a:t>Affiche de propagande du Parti Communiste français visant Hitler</a:t>
            </a:r>
          </a:p>
        </p:txBody>
      </p:sp>
    </p:spTree>
    <p:extLst>
      <p:ext uri="{BB962C8B-B14F-4D97-AF65-F5344CB8AC3E}">
        <p14:creationId xmlns:p14="http://schemas.microsoft.com/office/powerpoint/2010/main" val="31525192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3" name="Image 2" descr="Une image contenant personne, femme, dents, avant&#10;&#10;Description générée automatiquement">
            <a:extLst>
              <a:ext uri="{FF2B5EF4-FFF2-40B4-BE49-F238E27FC236}">
                <a16:creationId xmlns:a16="http://schemas.microsoft.com/office/drawing/2014/main" id="{6CEBA2DD-AF62-432D-B329-A1452C039B77}"/>
              </a:ext>
            </a:extLst>
          </p:cNvPr>
          <p:cNvPicPr>
            <a:picLocks noChangeAspect="1"/>
          </p:cNvPicPr>
          <p:nvPr/>
        </p:nvPicPr>
        <p:blipFill rotWithShape="1">
          <a:blip r:embed="rId2">
            <a:extLst>
              <a:ext uri="{28A0092B-C50C-407E-A947-70E740481C1C}">
                <a14:useLocalDpi xmlns:a14="http://schemas.microsoft.com/office/drawing/2010/main" val="0"/>
              </a:ext>
            </a:extLst>
          </a:blip>
          <a:srcRect l="12045" r="12386"/>
          <a:stretch/>
        </p:blipFill>
        <p:spPr>
          <a:xfrm>
            <a:off x="2516331" y="765735"/>
            <a:ext cx="7159337" cy="5326530"/>
          </a:xfrm>
          <a:prstGeom prst="rect">
            <a:avLst/>
          </a:prstGeom>
        </p:spPr>
      </p:pic>
    </p:spTree>
    <p:extLst>
      <p:ext uri="{BB962C8B-B14F-4D97-AF65-F5344CB8AC3E}">
        <p14:creationId xmlns:p14="http://schemas.microsoft.com/office/powerpoint/2010/main" val="34605234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5" name="Image 4" descr="Une image contenant texte&#10;&#10;Description générée automatiquement">
            <a:extLst>
              <a:ext uri="{FF2B5EF4-FFF2-40B4-BE49-F238E27FC236}">
                <a16:creationId xmlns:a16="http://schemas.microsoft.com/office/drawing/2014/main" id="{F79B625B-5A72-468A-AE73-D582F56FD27C}"/>
              </a:ext>
            </a:extLst>
          </p:cNvPr>
          <p:cNvPicPr>
            <a:picLocks noChangeAspect="1"/>
          </p:cNvPicPr>
          <p:nvPr/>
        </p:nvPicPr>
        <p:blipFill rotWithShape="1">
          <a:blip r:embed="rId2">
            <a:extLst>
              <a:ext uri="{28A0092B-C50C-407E-A947-70E740481C1C}">
                <a14:useLocalDpi xmlns:a14="http://schemas.microsoft.com/office/drawing/2010/main" val="0"/>
              </a:ext>
            </a:extLst>
          </a:blip>
          <a:srcRect l="12273" r="12273"/>
          <a:stretch/>
        </p:blipFill>
        <p:spPr>
          <a:xfrm>
            <a:off x="2064327" y="424928"/>
            <a:ext cx="8063345" cy="6008144"/>
          </a:xfrm>
          <a:prstGeom prst="rect">
            <a:avLst/>
          </a:prstGeom>
        </p:spPr>
      </p:pic>
    </p:spTree>
    <p:extLst>
      <p:ext uri="{BB962C8B-B14F-4D97-AF65-F5344CB8AC3E}">
        <p14:creationId xmlns:p14="http://schemas.microsoft.com/office/powerpoint/2010/main" val="24298580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615559-BD81-4E83-A212-270E09A9FDDE}"/>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920D4130-7D92-42A7-980C-5FCA7E687B4D}"/>
              </a:ext>
            </a:extLst>
          </p:cNvPr>
          <p:cNvSpPr>
            <a:spLocks noGrp="1"/>
          </p:cNvSpPr>
          <p:nvPr>
            <p:ph idx="1"/>
          </p:nvPr>
        </p:nvSpPr>
        <p:spPr/>
        <p:txBody>
          <a:bodyPr/>
          <a:lstStyle/>
          <a:p>
            <a:endParaRPr lang="fr-FR"/>
          </a:p>
        </p:txBody>
      </p:sp>
      <p:pic>
        <p:nvPicPr>
          <p:cNvPr id="4" name="Image 3" descr="Une image contenant personne, femme, dents, avant&#10;&#10;Description générée automatiquement">
            <a:extLst>
              <a:ext uri="{FF2B5EF4-FFF2-40B4-BE49-F238E27FC236}">
                <a16:creationId xmlns:a16="http://schemas.microsoft.com/office/drawing/2014/main" id="{92A63909-A148-4D3E-8C64-A71E4C3B9B94}"/>
              </a:ext>
            </a:extLst>
          </p:cNvPr>
          <p:cNvPicPr>
            <a:picLocks noChangeAspect="1"/>
          </p:cNvPicPr>
          <p:nvPr/>
        </p:nvPicPr>
        <p:blipFill rotWithShape="1">
          <a:blip r:embed="rId2">
            <a:extLst>
              <a:ext uri="{28A0092B-C50C-407E-A947-70E740481C1C}">
                <a14:useLocalDpi xmlns:a14="http://schemas.microsoft.com/office/drawing/2010/main" val="0"/>
              </a:ext>
            </a:extLst>
          </a:blip>
          <a:srcRect l="12045" r="12386"/>
          <a:stretch/>
        </p:blipFill>
        <p:spPr>
          <a:xfrm>
            <a:off x="2516331" y="765735"/>
            <a:ext cx="7159337" cy="5326530"/>
          </a:xfrm>
          <a:prstGeom prst="rect">
            <a:avLst/>
          </a:prstGeom>
        </p:spPr>
      </p:pic>
    </p:spTree>
    <p:extLst>
      <p:ext uri="{BB962C8B-B14F-4D97-AF65-F5344CB8AC3E}">
        <p14:creationId xmlns:p14="http://schemas.microsoft.com/office/powerpoint/2010/main" val="28585481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5" name="Espace réservé du contenu 4" descr="Une image contenant eau, extérieur, photo, regardant&#10;&#10;Description générée automatiquement">
            <a:extLst>
              <a:ext uri="{FF2B5EF4-FFF2-40B4-BE49-F238E27FC236}">
                <a16:creationId xmlns:a16="http://schemas.microsoft.com/office/drawing/2014/main" id="{BC12762A-3CE2-4F06-9810-C9EE80122E1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2095" r="12093"/>
          <a:stretch/>
        </p:blipFill>
        <p:spPr>
          <a:xfrm>
            <a:off x="2177621" y="523081"/>
            <a:ext cx="7836757" cy="5811838"/>
          </a:xfrm>
        </p:spPr>
      </p:pic>
    </p:spTree>
    <p:extLst>
      <p:ext uri="{BB962C8B-B14F-4D97-AF65-F5344CB8AC3E}">
        <p14:creationId xmlns:p14="http://schemas.microsoft.com/office/powerpoint/2010/main" val="10118694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7" name="Image 6" descr="Une image contenant intérieur, photo, table, pièce&#10;&#10;Description générée automatiquement">
            <a:extLst>
              <a:ext uri="{FF2B5EF4-FFF2-40B4-BE49-F238E27FC236}">
                <a16:creationId xmlns:a16="http://schemas.microsoft.com/office/drawing/2014/main" id="{5D46D542-728F-42F6-B3B7-96AF755CA529}"/>
              </a:ext>
            </a:extLst>
          </p:cNvPr>
          <p:cNvPicPr>
            <a:picLocks noChangeAspect="1"/>
          </p:cNvPicPr>
          <p:nvPr/>
        </p:nvPicPr>
        <p:blipFill rotWithShape="1">
          <a:blip r:embed="rId2">
            <a:extLst>
              <a:ext uri="{28A0092B-C50C-407E-A947-70E740481C1C}">
                <a14:useLocalDpi xmlns:a14="http://schemas.microsoft.com/office/drawing/2010/main" val="0"/>
              </a:ext>
            </a:extLst>
          </a:blip>
          <a:srcRect l="12187" r="12344"/>
          <a:stretch/>
        </p:blipFill>
        <p:spPr>
          <a:xfrm>
            <a:off x="6421071" y="1515311"/>
            <a:ext cx="5137571" cy="3827377"/>
          </a:xfrm>
          <a:prstGeom prst="rect">
            <a:avLst/>
          </a:prstGeom>
        </p:spPr>
      </p:pic>
      <p:pic>
        <p:nvPicPr>
          <p:cNvPr id="11" name="Image 10" descr="Une image contenant lit, chambre à coucher, photo, petit&#10;&#10;Description générée automatiquement">
            <a:extLst>
              <a:ext uri="{FF2B5EF4-FFF2-40B4-BE49-F238E27FC236}">
                <a16:creationId xmlns:a16="http://schemas.microsoft.com/office/drawing/2014/main" id="{31EE51A0-53AD-4A87-BEA7-BA5D38E119B1}"/>
              </a:ext>
            </a:extLst>
          </p:cNvPr>
          <p:cNvPicPr>
            <a:picLocks noChangeAspect="1"/>
          </p:cNvPicPr>
          <p:nvPr/>
        </p:nvPicPr>
        <p:blipFill rotWithShape="1">
          <a:blip r:embed="rId3">
            <a:extLst>
              <a:ext uri="{28A0092B-C50C-407E-A947-70E740481C1C}">
                <a14:useLocalDpi xmlns:a14="http://schemas.microsoft.com/office/drawing/2010/main" val="0"/>
              </a:ext>
            </a:extLst>
          </a:blip>
          <a:srcRect l="12187" r="12189"/>
          <a:stretch/>
        </p:blipFill>
        <p:spPr>
          <a:xfrm>
            <a:off x="633358" y="1515311"/>
            <a:ext cx="5148208" cy="3827377"/>
          </a:xfrm>
          <a:prstGeom prst="rect">
            <a:avLst/>
          </a:prstGeom>
        </p:spPr>
      </p:pic>
    </p:spTree>
    <p:extLst>
      <p:ext uri="{BB962C8B-B14F-4D97-AF65-F5344CB8AC3E}">
        <p14:creationId xmlns:p14="http://schemas.microsoft.com/office/powerpoint/2010/main" val="19587837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9" name="Image 8" descr="Une image contenant personne, intérieur, alimentation, cuisine&#10;&#10;Description générée automatiquement">
            <a:extLst>
              <a:ext uri="{FF2B5EF4-FFF2-40B4-BE49-F238E27FC236}">
                <a16:creationId xmlns:a16="http://schemas.microsoft.com/office/drawing/2014/main" id="{ECC8420A-5BE3-4C35-B1AB-AE2CF27BB447}"/>
              </a:ext>
            </a:extLst>
          </p:cNvPr>
          <p:cNvPicPr>
            <a:picLocks noChangeAspect="1"/>
          </p:cNvPicPr>
          <p:nvPr/>
        </p:nvPicPr>
        <p:blipFill rotWithShape="1">
          <a:blip r:embed="rId2">
            <a:extLst>
              <a:ext uri="{28A0092B-C50C-407E-A947-70E740481C1C}">
                <a14:useLocalDpi xmlns:a14="http://schemas.microsoft.com/office/drawing/2010/main" val="0"/>
              </a:ext>
            </a:extLst>
          </a:blip>
          <a:srcRect l="12187" r="12189"/>
          <a:stretch/>
        </p:blipFill>
        <p:spPr>
          <a:xfrm>
            <a:off x="2257425" y="575255"/>
            <a:ext cx="7677150" cy="5707490"/>
          </a:xfrm>
          <a:prstGeom prst="rect">
            <a:avLst/>
          </a:prstGeom>
        </p:spPr>
      </p:pic>
    </p:spTree>
    <p:extLst>
      <p:ext uri="{BB962C8B-B14F-4D97-AF65-F5344CB8AC3E}">
        <p14:creationId xmlns:p14="http://schemas.microsoft.com/office/powerpoint/2010/main" val="39340615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87DA79-0395-4B29-BEC6-495218660372}"/>
              </a:ext>
            </a:extLst>
          </p:cNvPr>
          <p:cNvSpPr>
            <a:spLocks noGrp="1"/>
          </p:cNvSpPr>
          <p:nvPr>
            <p:ph type="title"/>
          </p:nvPr>
        </p:nvSpPr>
        <p:spPr>
          <a:xfrm>
            <a:off x="6667115" y="2497194"/>
            <a:ext cx="4645250" cy="1863612"/>
          </a:xfrm>
        </p:spPr>
        <p:txBody>
          <a:bodyPr vert="horz" lIns="91440" tIns="45720" rIns="91440" bIns="45720" rtlCol="0" anchor="b">
            <a:normAutofit/>
          </a:bodyPr>
          <a:lstStyle/>
          <a:p>
            <a:pPr algn="ctr"/>
            <a:r>
              <a:rPr lang="fr-FR" sz="6000" dirty="0">
                <a:solidFill>
                  <a:schemeClr val="tx2"/>
                </a:solidFill>
                <a:latin typeface="Modern No. 20" panose="02070704070505020303" pitchFamily="18" charset="0"/>
              </a:rPr>
              <a:t>Une enfance difficile</a:t>
            </a:r>
          </a:p>
        </p:txBody>
      </p:sp>
      <p:sp>
        <p:nvSpPr>
          <p:cNvPr id="10" name="Freeform: Shape 9">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Espace réservé du contenu 4" descr="Une image contenant photo, personne, groupe, enfant&#10;&#10;Description générée automatiquement">
            <a:extLst>
              <a:ext uri="{FF2B5EF4-FFF2-40B4-BE49-F238E27FC236}">
                <a16:creationId xmlns:a16="http://schemas.microsoft.com/office/drawing/2014/main" id="{129266AA-81A1-4176-955B-2C69A2BB30F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3813" r="-2" b="13365"/>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3" name="ZoneTexte 2">
            <a:extLst>
              <a:ext uri="{FF2B5EF4-FFF2-40B4-BE49-F238E27FC236}">
                <a16:creationId xmlns:a16="http://schemas.microsoft.com/office/drawing/2014/main" id="{7E923AF1-8B41-476C-834F-4F14A83FE6CA}"/>
              </a:ext>
            </a:extLst>
          </p:cNvPr>
          <p:cNvSpPr txBox="1"/>
          <p:nvPr/>
        </p:nvSpPr>
        <p:spPr>
          <a:xfrm>
            <a:off x="8654921" y="0"/>
            <a:ext cx="3537059" cy="523220"/>
          </a:xfrm>
          <a:prstGeom prst="rect">
            <a:avLst/>
          </a:prstGeom>
          <a:noFill/>
        </p:spPr>
        <p:txBody>
          <a:bodyPr wrap="square" rtlCol="0">
            <a:spAutoFit/>
          </a:bodyPr>
          <a:lstStyle/>
          <a:p>
            <a:r>
              <a:rPr lang="fr-FR" sz="2800" i="1" u="sng" dirty="0">
                <a:solidFill>
                  <a:schemeClr val="tx2"/>
                </a:solidFill>
                <a:latin typeface="Modern No. 20" panose="02070704070505020303" pitchFamily="18" charset="0"/>
              </a:rPr>
              <a:t>Le Point Biographique</a:t>
            </a:r>
          </a:p>
        </p:txBody>
      </p:sp>
      <p:sp>
        <p:nvSpPr>
          <p:cNvPr id="4" name="Organigramme : Connecteur 3">
            <a:extLst>
              <a:ext uri="{FF2B5EF4-FFF2-40B4-BE49-F238E27FC236}">
                <a16:creationId xmlns:a16="http://schemas.microsoft.com/office/drawing/2014/main" id="{99DE1B74-DA1E-4CE7-AEE2-321F0196501E}"/>
              </a:ext>
            </a:extLst>
          </p:cNvPr>
          <p:cNvSpPr/>
          <p:nvPr/>
        </p:nvSpPr>
        <p:spPr>
          <a:xfrm>
            <a:off x="1812766" y="2054087"/>
            <a:ext cx="2001078" cy="2014330"/>
          </a:xfrm>
          <a:prstGeom prst="flowChartConnector">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141777045"/>
      </p:ext>
    </p:extLst>
  </p:cSld>
  <p:clrMapOvr>
    <a:overrideClrMapping bg1="dk1" tx1="lt1" bg2="dk2" tx2="lt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5" name="Image 4" descr="Une image contenant personne, bâtiment, homme, extérieur&#10;&#10;Description générée automatiquement">
            <a:extLst>
              <a:ext uri="{FF2B5EF4-FFF2-40B4-BE49-F238E27FC236}">
                <a16:creationId xmlns:a16="http://schemas.microsoft.com/office/drawing/2014/main" id="{DDFEC58A-3A62-4175-B880-BFA169712C24}"/>
              </a:ext>
            </a:extLst>
          </p:cNvPr>
          <p:cNvPicPr>
            <a:picLocks noChangeAspect="1"/>
          </p:cNvPicPr>
          <p:nvPr/>
        </p:nvPicPr>
        <p:blipFill rotWithShape="1">
          <a:blip r:embed="rId2">
            <a:extLst>
              <a:ext uri="{28A0092B-C50C-407E-A947-70E740481C1C}">
                <a14:useLocalDpi xmlns:a14="http://schemas.microsoft.com/office/drawing/2010/main" val="0"/>
              </a:ext>
            </a:extLst>
          </a:blip>
          <a:srcRect l="11719" r="12030"/>
          <a:stretch/>
        </p:blipFill>
        <p:spPr>
          <a:xfrm>
            <a:off x="400050" y="1461946"/>
            <a:ext cx="5335506" cy="3934108"/>
          </a:xfrm>
          <a:prstGeom prst="rect">
            <a:avLst/>
          </a:prstGeom>
        </p:spPr>
      </p:pic>
      <p:pic>
        <p:nvPicPr>
          <p:cNvPr id="7" name="Image 6" descr="Une image contenant personne, homme, photo, avant&#10;&#10;Description générée automatiquement">
            <a:extLst>
              <a:ext uri="{FF2B5EF4-FFF2-40B4-BE49-F238E27FC236}">
                <a16:creationId xmlns:a16="http://schemas.microsoft.com/office/drawing/2014/main" id="{036B0A0F-E9E3-4BE2-B941-33AE814CE3F1}"/>
              </a:ext>
            </a:extLst>
          </p:cNvPr>
          <p:cNvPicPr>
            <a:picLocks noChangeAspect="1"/>
          </p:cNvPicPr>
          <p:nvPr/>
        </p:nvPicPr>
        <p:blipFill rotWithShape="1">
          <a:blip r:embed="rId3">
            <a:extLst>
              <a:ext uri="{28A0092B-C50C-407E-A947-70E740481C1C}">
                <a14:useLocalDpi xmlns:a14="http://schemas.microsoft.com/office/drawing/2010/main" val="0"/>
              </a:ext>
            </a:extLst>
          </a:blip>
          <a:srcRect l="12188" r="12030"/>
          <a:stretch/>
        </p:blipFill>
        <p:spPr>
          <a:xfrm>
            <a:off x="6489243" y="1461946"/>
            <a:ext cx="5302707" cy="3934109"/>
          </a:xfrm>
          <a:prstGeom prst="rect">
            <a:avLst/>
          </a:prstGeom>
        </p:spPr>
      </p:pic>
    </p:spTree>
    <p:extLst>
      <p:ext uri="{BB962C8B-B14F-4D97-AF65-F5344CB8AC3E}">
        <p14:creationId xmlns:p14="http://schemas.microsoft.com/office/powerpoint/2010/main" val="9005638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70A8B5-D393-494D-88B1-B3CE40CB5130}"/>
              </a:ext>
            </a:extLst>
          </p:cNvPr>
          <p:cNvSpPr>
            <a:spLocks noGrp="1"/>
          </p:cNvSpPr>
          <p:nvPr>
            <p:ph type="title"/>
          </p:nvPr>
        </p:nvSpPr>
        <p:spPr/>
        <p:txBody>
          <a:bodyPr/>
          <a:lstStyle/>
          <a:p>
            <a:endParaRPr lang="fr-FR"/>
          </a:p>
        </p:txBody>
      </p:sp>
      <p:pic>
        <p:nvPicPr>
          <p:cNvPr id="9" name="Espace réservé du contenu 8" descr="Une image contenant extérieur, bâtiment, homme, photo&#10;&#10;Description générée automatiquement">
            <a:extLst>
              <a:ext uri="{FF2B5EF4-FFF2-40B4-BE49-F238E27FC236}">
                <a16:creationId xmlns:a16="http://schemas.microsoft.com/office/drawing/2014/main" id="{F900B261-6358-4036-B9D9-06FFB7EBDE1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2094" r="12094"/>
          <a:stretch/>
        </p:blipFill>
        <p:spPr>
          <a:xfrm>
            <a:off x="2295525" y="610520"/>
            <a:ext cx="7600950" cy="5636960"/>
          </a:xfrm>
        </p:spPr>
      </p:pic>
    </p:spTree>
    <p:extLst>
      <p:ext uri="{BB962C8B-B14F-4D97-AF65-F5344CB8AC3E}">
        <p14:creationId xmlns:p14="http://schemas.microsoft.com/office/powerpoint/2010/main" val="10634968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1B97A8-B38B-481A-BA52-2B63C5E42986}"/>
              </a:ext>
            </a:extLst>
          </p:cNvPr>
          <p:cNvSpPr>
            <a:spLocks noGrp="1"/>
          </p:cNvSpPr>
          <p:nvPr>
            <p:ph type="title"/>
          </p:nvPr>
        </p:nvSpPr>
        <p:spPr>
          <a:xfrm>
            <a:off x="838200" y="2766218"/>
            <a:ext cx="10515600" cy="1325563"/>
          </a:xfrm>
          <a:solidFill>
            <a:schemeClr val="accent3">
              <a:lumMod val="75000"/>
            </a:schemeClr>
          </a:solidFill>
        </p:spPr>
        <p:txBody>
          <a:bodyPr>
            <a:noAutofit/>
          </a:bodyPr>
          <a:lstStyle/>
          <a:p>
            <a:pPr algn="ctr"/>
            <a:r>
              <a:rPr lang="fr-FR" sz="4800" dirty="0">
                <a:solidFill>
                  <a:schemeClr val="bg2"/>
                </a:solidFill>
                <a:latin typeface="Modern No. 20" panose="02070704070505020303" pitchFamily="18" charset="0"/>
              </a:rPr>
              <a:t>4</a:t>
            </a:r>
            <a:r>
              <a:rPr lang="fr-FR" sz="4800" baseline="30000" dirty="0">
                <a:solidFill>
                  <a:schemeClr val="bg2"/>
                </a:solidFill>
                <a:latin typeface="Modern No. 20" panose="02070704070505020303" pitchFamily="18" charset="0"/>
              </a:rPr>
              <a:t>ème</a:t>
            </a:r>
            <a:r>
              <a:rPr lang="fr-FR" sz="4800" dirty="0">
                <a:solidFill>
                  <a:schemeClr val="bg2"/>
                </a:solidFill>
                <a:latin typeface="Modern No. 20" panose="02070704070505020303" pitchFamily="18" charset="0"/>
              </a:rPr>
              <a:t> réaction : </a:t>
            </a:r>
            <a:br>
              <a:rPr lang="fr-FR" sz="4800" dirty="0">
                <a:solidFill>
                  <a:schemeClr val="bg2"/>
                </a:solidFill>
                <a:latin typeface="Modern No. 20" panose="02070704070505020303" pitchFamily="18" charset="0"/>
              </a:rPr>
            </a:br>
            <a:r>
              <a:rPr lang="fr-FR" sz="4800" u="sng" dirty="0">
                <a:solidFill>
                  <a:schemeClr val="bg2"/>
                </a:solidFill>
                <a:latin typeface="Modern No. 20" panose="02070704070505020303" pitchFamily="18" charset="0"/>
              </a:rPr>
              <a:t>Celle de Charlot</a:t>
            </a:r>
          </a:p>
        </p:txBody>
      </p:sp>
    </p:spTree>
    <p:extLst>
      <p:ext uri="{BB962C8B-B14F-4D97-AF65-F5344CB8AC3E}">
        <p14:creationId xmlns:p14="http://schemas.microsoft.com/office/powerpoint/2010/main" val="4238254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9" name="Espace réservé du contenu 8" descr="Une image contenant moniteur, équipement électronique, intérieur, afficher&#10;&#10;Description générée automatiquement">
            <a:extLst>
              <a:ext uri="{FF2B5EF4-FFF2-40B4-BE49-F238E27FC236}">
                <a16:creationId xmlns:a16="http://schemas.microsoft.com/office/drawing/2014/main" id="{9C08BCF2-CCFE-4C7B-BACE-02CE39D0536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5168" t="12827" r="26044" b="21843"/>
          <a:stretch/>
        </p:blipFill>
        <p:spPr>
          <a:xfrm>
            <a:off x="125422" y="990140"/>
            <a:ext cx="2705862" cy="2037136"/>
          </a:xfrm>
        </p:spPr>
      </p:pic>
      <p:pic>
        <p:nvPicPr>
          <p:cNvPr id="13" name="Image 12" descr="Une image contenant extérieur, herbe, champ, bâtiment&#10;&#10;Description générée automatiquement">
            <a:extLst>
              <a:ext uri="{FF2B5EF4-FFF2-40B4-BE49-F238E27FC236}">
                <a16:creationId xmlns:a16="http://schemas.microsoft.com/office/drawing/2014/main" id="{6370FA07-93AD-4DAA-B4F0-5A5D2D644372}"/>
              </a:ext>
            </a:extLst>
          </p:cNvPr>
          <p:cNvPicPr>
            <a:picLocks noChangeAspect="1"/>
          </p:cNvPicPr>
          <p:nvPr/>
        </p:nvPicPr>
        <p:blipFill rotWithShape="1">
          <a:blip r:embed="rId3">
            <a:extLst>
              <a:ext uri="{28A0092B-C50C-407E-A947-70E740481C1C}">
                <a14:useLocalDpi xmlns:a14="http://schemas.microsoft.com/office/drawing/2010/main" val="0"/>
              </a:ext>
            </a:extLst>
          </a:blip>
          <a:srcRect l="12188" r="12187"/>
          <a:stretch/>
        </p:blipFill>
        <p:spPr>
          <a:xfrm>
            <a:off x="6212619" y="990140"/>
            <a:ext cx="2740154" cy="2037136"/>
          </a:xfrm>
          <a:prstGeom prst="rect">
            <a:avLst/>
          </a:prstGeom>
        </p:spPr>
      </p:pic>
      <p:pic>
        <p:nvPicPr>
          <p:cNvPr id="15" name="Image 14">
            <a:extLst>
              <a:ext uri="{FF2B5EF4-FFF2-40B4-BE49-F238E27FC236}">
                <a16:creationId xmlns:a16="http://schemas.microsoft.com/office/drawing/2014/main" id="{D77506BF-336B-42EC-B8C5-D87940E6E8FF}"/>
              </a:ext>
            </a:extLst>
          </p:cNvPr>
          <p:cNvPicPr>
            <a:picLocks noChangeAspect="1"/>
          </p:cNvPicPr>
          <p:nvPr/>
        </p:nvPicPr>
        <p:blipFill rotWithShape="1">
          <a:blip r:embed="rId4">
            <a:extLst>
              <a:ext uri="{28A0092B-C50C-407E-A947-70E740481C1C}">
                <a14:useLocalDpi xmlns:a14="http://schemas.microsoft.com/office/drawing/2010/main" val="0"/>
              </a:ext>
            </a:extLst>
          </a:blip>
          <a:srcRect l="12187" r="12189"/>
          <a:stretch/>
        </p:blipFill>
        <p:spPr>
          <a:xfrm>
            <a:off x="9273363" y="990140"/>
            <a:ext cx="2740153" cy="2037136"/>
          </a:xfrm>
          <a:prstGeom prst="rect">
            <a:avLst/>
          </a:prstGeom>
        </p:spPr>
      </p:pic>
      <p:pic>
        <p:nvPicPr>
          <p:cNvPr id="19" name="Image 18" descr="Une image contenant tenant, homme, assis, jeune&#10;&#10;Description générée automatiquement">
            <a:extLst>
              <a:ext uri="{FF2B5EF4-FFF2-40B4-BE49-F238E27FC236}">
                <a16:creationId xmlns:a16="http://schemas.microsoft.com/office/drawing/2014/main" id="{8D2BC319-5D14-4AEC-AB03-2BC54F25916E}"/>
              </a:ext>
            </a:extLst>
          </p:cNvPr>
          <p:cNvPicPr>
            <a:picLocks noChangeAspect="1"/>
          </p:cNvPicPr>
          <p:nvPr/>
        </p:nvPicPr>
        <p:blipFill rotWithShape="1">
          <a:blip r:embed="rId5">
            <a:extLst>
              <a:ext uri="{28A0092B-C50C-407E-A947-70E740481C1C}">
                <a14:useLocalDpi xmlns:a14="http://schemas.microsoft.com/office/drawing/2010/main" val="0"/>
              </a:ext>
            </a:extLst>
          </a:blip>
          <a:srcRect l="12187" r="12344"/>
          <a:stretch/>
        </p:blipFill>
        <p:spPr>
          <a:xfrm>
            <a:off x="9298726" y="3826507"/>
            <a:ext cx="2740153" cy="2041353"/>
          </a:xfrm>
          <a:prstGeom prst="rect">
            <a:avLst/>
          </a:prstGeom>
        </p:spPr>
      </p:pic>
      <p:pic>
        <p:nvPicPr>
          <p:cNvPr id="21" name="Image 20" descr="Une image contenant personne, intérieur, cuisine, fenêtre&#10;&#10;Description générée automatiquement">
            <a:extLst>
              <a:ext uri="{FF2B5EF4-FFF2-40B4-BE49-F238E27FC236}">
                <a16:creationId xmlns:a16="http://schemas.microsoft.com/office/drawing/2014/main" id="{3256A946-27BD-4DA6-BF03-1E5CBCAE6665}"/>
              </a:ext>
            </a:extLst>
          </p:cNvPr>
          <p:cNvPicPr>
            <a:picLocks noChangeAspect="1"/>
          </p:cNvPicPr>
          <p:nvPr/>
        </p:nvPicPr>
        <p:blipFill rotWithShape="1">
          <a:blip r:embed="rId6">
            <a:extLst>
              <a:ext uri="{28A0092B-C50C-407E-A947-70E740481C1C}">
                <a14:useLocalDpi xmlns:a14="http://schemas.microsoft.com/office/drawing/2010/main" val="0"/>
              </a:ext>
            </a:extLst>
          </a:blip>
          <a:srcRect l="12187" r="12189"/>
          <a:stretch/>
        </p:blipFill>
        <p:spPr>
          <a:xfrm>
            <a:off x="3151875" y="968811"/>
            <a:ext cx="2740153" cy="2037136"/>
          </a:xfrm>
          <a:prstGeom prst="rect">
            <a:avLst/>
          </a:prstGeom>
        </p:spPr>
      </p:pic>
      <p:pic>
        <p:nvPicPr>
          <p:cNvPr id="23" name="Image 22" descr="Une image contenant personne, intérieur, femme, debout&#10;&#10;Description générée automatiquement">
            <a:extLst>
              <a:ext uri="{FF2B5EF4-FFF2-40B4-BE49-F238E27FC236}">
                <a16:creationId xmlns:a16="http://schemas.microsoft.com/office/drawing/2014/main" id="{03306AEB-49AE-4C5B-A85C-51BB00000BDD}"/>
              </a:ext>
            </a:extLst>
          </p:cNvPr>
          <p:cNvPicPr>
            <a:picLocks noChangeAspect="1"/>
          </p:cNvPicPr>
          <p:nvPr/>
        </p:nvPicPr>
        <p:blipFill rotWithShape="1">
          <a:blip r:embed="rId7">
            <a:extLst>
              <a:ext uri="{28A0092B-C50C-407E-A947-70E740481C1C}">
                <a14:useLocalDpi xmlns:a14="http://schemas.microsoft.com/office/drawing/2010/main" val="0"/>
              </a:ext>
            </a:extLst>
          </a:blip>
          <a:srcRect l="12187" r="12189"/>
          <a:stretch/>
        </p:blipFill>
        <p:spPr>
          <a:xfrm>
            <a:off x="6208155" y="3830724"/>
            <a:ext cx="2740153" cy="2037136"/>
          </a:xfrm>
          <a:prstGeom prst="rect">
            <a:avLst/>
          </a:prstGeom>
        </p:spPr>
      </p:pic>
      <p:pic>
        <p:nvPicPr>
          <p:cNvPr id="25" name="Image 24" descr="Une image contenant extérieur, herbe, personne, jeune&#10;&#10;Description générée automatiquement">
            <a:extLst>
              <a:ext uri="{FF2B5EF4-FFF2-40B4-BE49-F238E27FC236}">
                <a16:creationId xmlns:a16="http://schemas.microsoft.com/office/drawing/2014/main" id="{1F5C3570-10E8-430A-A11A-F9CD19AB5018}"/>
              </a:ext>
            </a:extLst>
          </p:cNvPr>
          <p:cNvPicPr>
            <a:picLocks noChangeAspect="1"/>
          </p:cNvPicPr>
          <p:nvPr/>
        </p:nvPicPr>
        <p:blipFill rotWithShape="1">
          <a:blip r:embed="rId8">
            <a:extLst>
              <a:ext uri="{28A0092B-C50C-407E-A947-70E740481C1C}">
                <a14:useLocalDpi xmlns:a14="http://schemas.microsoft.com/office/drawing/2010/main" val="0"/>
              </a:ext>
            </a:extLst>
          </a:blip>
          <a:srcRect l="12281" r="12281" b="571"/>
          <a:stretch/>
        </p:blipFill>
        <p:spPr>
          <a:xfrm>
            <a:off x="125422" y="3830724"/>
            <a:ext cx="2749083" cy="2037136"/>
          </a:xfrm>
          <a:prstGeom prst="rect">
            <a:avLst/>
          </a:prstGeom>
        </p:spPr>
      </p:pic>
      <p:pic>
        <p:nvPicPr>
          <p:cNvPr id="27" name="Image 26" descr="Une image contenant personne, debout, posant, photo&#10;&#10;Description générée automatiquement">
            <a:extLst>
              <a:ext uri="{FF2B5EF4-FFF2-40B4-BE49-F238E27FC236}">
                <a16:creationId xmlns:a16="http://schemas.microsoft.com/office/drawing/2014/main" id="{8067AC76-1DA3-476A-A2EA-00EB6A86D48F}"/>
              </a:ext>
            </a:extLst>
          </p:cNvPr>
          <p:cNvPicPr>
            <a:picLocks noChangeAspect="1"/>
          </p:cNvPicPr>
          <p:nvPr/>
        </p:nvPicPr>
        <p:blipFill rotWithShape="1">
          <a:blip r:embed="rId9">
            <a:extLst>
              <a:ext uri="{28A0092B-C50C-407E-A947-70E740481C1C}">
                <a14:useLocalDpi xmlns:a14="http://schemas.microsoft.com/office/drawing/2010/main" val="0"/>
              </a:ext>
            </a:extLst>
          </a:blip>
          <a:srcRect l="12187" r="12344"/>
          <a:stretch/>
        </p:blipFill>
        <p:spPr>
          <a:xfrm>
            <a:off x="3151875" y="3852053"/>
            <a:ext cx="2705862" cy="2015807"/>
          </a:xfrm>
          <a:prstGeom prst="rect">
            <a:avLst/>
          </a:prstGeom>
        </p:spPr>
      </p:pic>
    </p:spTree>
    <p:extLst>
      <p:ext uri="{BB962C8B-B14F-4D97-AF65-F5344CB8AC3E}">
        <p14:creationId xmlns:p14="http://schemas.microsoft.com/office/powerpoint/2010/main" val="41364051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DCC6BF-C9E5-435B-B53E-D70105DEBB3A}"/>
              </a:ext>
            </a:extLst>
          </p:cNvPr>
          <p:cNvSpPr>
            <a:spLocks noGrp="1"/>
          </p:cNvSpPr>
          <p:nvPr>
            <p:ph type="title"/>
          </p:nvPr>
        </p:nvSpPr>
        <p:spPr>
          <a:xfrm>
            <a:off x="6746628" y="2530324"/>
            <a:ext cx="4645250" cy="1797351"/>
          </a:xfrm>
        </p:spPr>
        <p:txBody>
          <a:bodyPr vert="horz" lIns="91440" tIns="45720" rIns="91440" bIns="45720" rtlCol="0" anchor="b">
            <a:normAutofit/>
          </a:bodyPr>
          <a:lstStyle/>
          <a:p>
            <a:pPr algn="ctr"/>
            <a:r>
              <a:rPr lang="en-US" sz="6000" dirty="0">
                <a:solidFill>
                  <a:schemeClr val="tx2"/>
                </a:solidFill>
                <a:latin typeface="Modern No. 20" panose="02070704070505020303" pitchFamily="18" charset="0"/>
              </a:rPr>
              <a:t>La </a:t>
            </a:r>
            <a:r>
              <a:rPr lang="en-US" sz="6000" dirty="0" err="1">
                <a:solidFill>
                  <a:schemeClr val="tx2"/>
                </a:solidFill>
                <a:latin typeface="Modern No. 20" panose="02070704070505020303" pitchFamily="18" charset="0"/>
              </a:rPr>
              <a:t>création</a:t>
            </a:r>
            <a:r>
              <a:rPr lang="en-US" sz="6000" dirty="0">
                <a:solidFill>
                  <a:schemeClr val="tx2"/>
                </a:solidFill>
                <a:latin typeface="Modern No. 20" panose="02070704070505020303" pitchFamily="18" charset="0"/>
              </a:rPr>
              <a:t> de </a:t>
            </a:r>
            <a:r>
              <a:rPr lang="en-US" sz="6000" dirty="0" err="1">
                <a:solidFill>
                  <a:schemeClr val="tx2"/>
                </a:solidFill>
                <a:latin typeface="Modern No. 20" panose="02070704070505020303" pitchFamily="18" charset="0"/>
              </a:rPr>
              <a:t>Charlot</a:t>
            </a:r>
            <a:endParaRPr lang="en-US" sz="6000" dirty="0">
              <a:solidFill>
                <a:schemeClr val="tx2"/>
              </a:solidFill>
              <a:latin typeface="Modern No. 20" panose="02070704070505020303" pitchFamily="18" charset="0"/>
            </a:endParaRPr>
          </a:p>
        </p:txBody>
      </p:sp>
      <p:sp>
        <p:nvSpPr>
          <p:cNvPr id="20" name="Freeform: Shape 9">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Espace réservé du contenu 4" descr="Une image contenant extérieur, personne, neige, skiant&#10;&#10;Description générée automatiquement">
            <a:extLst>
              <a:ext uri="{FF2B5EF4-FFF2-40B4-BE49-F238E27FC236}">
                <a16:creationId xmlns:a16="http://schemas.microsoft.com/office/drawing/2014/main" id="{6ADE2B7F-BFD4-4121-9279-622B15A3F0C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8936" r="15183"/>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794001408"/>
      </p:ext>
    </p:extLst>
  </p:cSld>
  <p:clrMapOvr>
    <a:overrideClrMapping bg1="dk1" tx1="lt1" bg2="dk2" tx2="lt2" accent1="accent1" accent2="accent2" accent3="accent3" accent4="accent4" accent5="accent5" accent6="accent6" hlink="hlink" folHlink="folHlink"/>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pic>
        <p:nvPicPr>
          <p:cNvPr id="11" name="Image 10" descr="Une image contenant personne, extérieur, homme, complet&#10;&#10;Description générée automatiquement">
            <a:extLst>
              <a:ext uri="{FF2B5EF4-FFF2-40B4-BE49-F238E27FC236}">
                <a16:creationId xmlns:a16="http://schemas.microsoft.com/office/drawing/2014/main" id="{893341E3-A82C-40E4-B8C8-2062E98C26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5092" y="0"/>
            <a:ext cx="3066908" cy="6860189"/>
          </a:xfrm>
          <a:prstGeom prst="rect">
            <a:avLst/>
          </a:prstGeom>
        </p:spPr>
      </p:pic>
      <p:cxnSp>
        <p:nvCxnSpPr>
          <p:cNvPr id="13" name="Connecteur droit avec flèche 12">
            <a:extLst>
              <a:ext uri="{FF2B5EF4-FFF2-40B4-BE49-F238E27FC236}">
                <a16:creationId xmlns:a16="http://schemas.microsoft.com/office/drawing/2014/main" id="{CA662222-82A4-4D1A-A6A9-14A3844BA21D}"/>
              </a:ext>
            </a:extLst>
          </p:cNvPr>
          <p:cNvCxnSpPr>
            <a:cxnSpLocks/>
          </p:cNvCxnSpPr>
          <p:nvPr/>
        </p:nvCxnSpPr>
        <p:spPr>
          <a:xfrm flipH="1">
            <a:off x="7245927" y="443345"/>
            <a:ext cx="2978728"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55A7F746-8B25-49F8-BE61-73750ADBFA18}"/>
              </a:ext>
            </a:extLst>
          </p:cNvPr>
          <p:cNvCxnSpPr>
            <a:cxnSpLocks/>
          </p:cNvCxnSpPr>
          <p:nvPr/>
        </p:nvCxnSpPr>
        <p:spPr>
          <a:xfrm flipH="1">
            <a:off x="7245927" y="914400"/>
            <a:ext cx="2978728"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avec flèche 19">
            <a:extLst>
              <a:ext uri="{FF2B5EF4-FFF2-40B4-BE49-F238E27FC236}">
                <a16:creationId xmlns:a16="http://schemas.microsoft.com/office/drawing/2014/main" id="{869BC3F5-A394-4950-A8D1-2D4628CD06E0}"/>
              </a:ext>
            </a:extLst>
          </p:cNvPr>
          <p:cNvCxnSpPr>
            <a:cxnSpLocks/>
          </p:cNvCxnSpPr>
          <p:nvPr/>
        </p:nvCxnSpPr>
        <p:spPr>
          <a:xfrm flipH="1">
            <a:off x="7245927" y="1163782"/>
            <a:ext cx="3131128"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a:extLst>
              <a:ext uri="{FF2B5EF4-FFF2-40B4-BE49-F238E27FC236}">
                <a16:creationId xmlns:a16="http://schemas.microsoft.com/office/drawing/2014/main" id="{AB1BC626-098D-4F6A-80DD-47F8BF4D961D}"/>
              </a:ext>
            </a:extLst>
          </p:cNvPr>
          <p:cNvCxnSpPr/>
          <p:nvPr/>
        </p:nvCxnSpPr>
        <p:spPr>
          <a:xfrm flipH="1">
            <a:off x="7245927" y="2133600"/>
            <a:ext cx="2729346"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avec flèche 24">
            <a:extLst>
              <a:ext uri="{FF2B5EF4-FFF2-40B4-BE49-F238E27FC236}">
                <a16:creationId xmlns:a16="http://schemas.microsoft.com/office/drawing/2014/main" id="{204CC257-7F22-4EB8-9366-A967494FF490}"/>
              </a:ext>
            </a:extLst>
          </p:cNvPr>
          <p:cNvCxnSpPr/>
          <p:nvPr/>
        </p:nvCxnSpPr>
        <p:spPr>
          <a:xfrm flipH="1">
            <a:off x="7245927" y="4364182"/>
            <a:ext cx="4502728"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cteur droit avec flèche 26">
            <a:extLst>
              <a:ext uri="{FF2B5EF4-FFF2-40B4-BE49-F238E27FC236}">
                <a16:creationId xmlns:a16="http://schemas.microsoft.com/office/drawing/2014/main" id="{1C349D70-62BE-4A0C-978A-FD96A0B43562}"/>
              </a:ext>
            </a:extLst>
          </p:cNvPr>
          <p:cNvCxnSpPr/>
          <p:nvPr/>
        </p:nvCxnSpPr>
        <p:spPr>
          <a:xfrm flipH="1">
            <a:off x="7245927" y="5250873"/>
            <a:ext cx="2549237"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eur droit avec flèche 28">
            <a:extLst>
              <a:ext uri="{FF2B5EF4-FFF2-40B4-BE49-F238E27FC236}">
                <a16:creationId xmlns:a16="http://schemas.microsoft.com/office/drawing/2014/main" id="{627FA02A-9B83-419D-A068-8670A28776BA}"/>
              </a:ext>
            </a:extLst>
          </p:cNvPr>
          <p:cNvCxnSpPr>
            <a:cxnSpLocks/>
          </p:cNvCxnSpPr>
          <p:nvPr/>
        </p:nvCxnSpPr>
        <p:spPr>
          <a:xfrm flipH="1">
            <a:off x="7245927" y="6386945"/>
            <a:ext cx="2147455"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ZoneTexte 31">
            <a:extLst>
              <a:ext uri="{FF2B5EF4-FFF2-40B4-BE49-F238E27FC236}">
                <a16:creationId xmlns:a16="http://schemas.microsoft.com/office/drawing/2014/main" id="{DB1BB853-3B47-4A5D-8B84-1D857CB31EE9}"/>
              </a:ext>
            </a:extLst>
          </p:cNvPr>
          <p:cNvSpPr txBox="1"/>
          <p:nvPr/>
        </p:nvSpPr>
        <p:spPr>
          <a:xfrm>
            <a:off x="5327073" y="243290"/>
            <a:ext cx="1773382" cy="400110"/>
          </a:xfrm>
          <a:prstGeom prst="rect">
            <a:avLst/>
          </a:prstGeom>
          <a:noFill/>
        </p:spPr>
        <p:txBody>
          <a:bodyPr wrap="square" rtlCol="0">
            <a:spAutoFit/>
          </a:bodyPr>
          <a:lstStyle/>
          <a:p>
            <a:r>
              <a:rPr lang="fr-FR" sz="2000" dirty="0">
                <a:solidFill>
                  <a:schemeClr val="bg2"/>
                </a:solidFill>
                <a:latin typeface="Modern No. 20" panose="02070704070505020303" pitchFamily="18" charset="0"/>
              </a:rPr>
              <a:t>Chapeau melon</a:t>
            </a:r>
          </a:p>
        </p:txBody>
      </p:sp>
      <p:sp>
        <p:nvSpPr>
          <p:cNvPr id="33" name="ZoneTexte 32">
            <a:extLst>
              <a:ext uri="{FF2B5EF4-FFF2-40B4-BE49-F238E27FC236}">
                <a16:creationId xmlns:a16="http://schemas.microsoft.com/office/drawing/2014/main" id="{69E62F38-B94D-4148-9AE4-FE818A2B5446}"/>
              </a:ext>
            </a:extLst>
          </p:cNvPr>
          <p:cNvSpPr txBox="1"/>
          <p:nvPr/>
        </p:nvSpPr>
        <p:spPr>
          <a:xfrm>
            <a:off x="3636819" y="963727"/>
            <a:ext cx="3463636" cy="400110"/>
          </a:xfrm>
          <a:prstGeom prst="rect">
            <a:avLst/>
          </a:prstGeom>
          <a:noFill/>
        </p:spPr>
        <p:txBody>
          <a:bodyPr wrap="square" rtlCol="0">
            <a:spAutoFit/>
          </a:bodyPr>
          <a:lstStyle/>
          <a:p>
            <a:r>
              <a:rPr lang="fr-FR" sz="2000" dirty="0">
                <a:solidFill>
                  <a:schemeClr val="bg2"/>
                </a:solidFill>
                <a:latin typeface="Modern No. 20" panose="02070704070505020303" pitchFamily="18" charset="0"/>
              </a:rPr>
              <a:t>Moustache dite « brosse à dents »</a:t>
            </a:r>
          </a:p>
        </p:txBody>
      </p:sp>
      <p:sp>
        <p:nvSpPr>
          <p:cNvPr id="34" name="ZoneTexte 33">
            <a:extLst>
              <a:ext uri="{FF2B5EF4-FFF2-40B4-BE49-F238E27FC236}">
                <a16:creationId xmlns:a16="http://schemas.microsoft.com/office/drawing/2014/main" id="{C48ED3EE-B995-4842-9E56-5826FCCDF9EE}"/>
              </a:ext>
            </a:extLst>
          </p:cNvPr>
          <p:cNvSpPr txBox="1"/>
          <p:nvPr/>
        </p:nvSpPr>
        <p:spPr>
          <a:xfrm>
            <a:off x="5221290" y="643400"/>
            <a:ext cx="1879165" cy="400110"/>
          </a:xfrm>
          <a:prstGeom prst="rect">
            <a:avLst/>
          </a:prstGeom>
          <a:noFill/>
        </p:spPr>
        <p:txBody>
          <a:bodyPr wrap="square" rtlCol="0">
            <a:spAutoFit/>
          </a:bodyPr>
          <a:lstStyle/>
          <a:p>
            <a:r>
              <a:rPr lang="fr-FR" sz="2000" dirty="0">
                <a:solidFill>
                  <a:schemeClr val="bg2"/>
                </a:solidFill>
                <a:latin typeface="Modern No. 20" panose="02070704070505020303" pitchFamily="18" charset="0"/>
              </a:rPr>
              <a:t>Maquillage noir</a:t>
            </a:r>
          </a:p>
        </p:txBody>
      </p:sp>
      <p:sp>
        <p:nvSpPr>
          <p:cNvPr id="35" name="ZoneTexte 34">
            <a:extLst>
              <a:ext uri="{FF2B5EF4-FFF2-40B4-BE49-F238E27FC236}">
                <a16:creationId xmlns:a16="http://schemas.microsoft.com/office/drawing/2014/main" id="{B4C7D4BA-222D-437E-9EB7-AB6651860C7E}"/>
              </a:ext>
            </a:extLst>
          </p:cNvPr>
          <p:cNvSpPr txBox="1"/>
          <p:nvPr/>
        </p:nvSpPr>
        <p:spPr>
          <a:xfrm>
            <a:off x="5230091" y="1933545"/>
            <a:ext cx="1870364" cy="400110"/>
          </a:xfrm>
          <a:prstGeom prst="rect">
            <a:avLst/>
          </a:prstGeom>
          <a:noFill/>
        </p:spPr>
        <p:txBody>
          <a:bodyPr wrap="square" rtlCol="0">
            <a:spAutoFit/>
          </a:bodyPr>
          <a:lstStyle/>
          <a:p>
            <a:r>
              <a:rPr lang="fr-FR" sz="2000" dirty="0">
                <a:solidFill>
                  <a:schemeClr val="bg2"/>
                </a:solidFill>
                <a:latin typeface="Modern No. 20" panose="02070704070505020303" pitchFamily="18" charset="0"/>
              </a:rPr>
              <a:t>Veste trop petite</a:t>
            </a:r>
          </a:p>
        </p:txBody>
      </p:sp>
      <p:sp>
        <p:nvSpPr>
          <p:cNvPr id="36" name="ZoneTexte 35">
            <a:extLst>
              <a:ext uri="{FF2B5EF4-FFF2-40B4-BE49-F238E27FC236}">
                <a16:creationId xmlns:a16="http://schemas.microsoft.com/office/drawing/2014/main" id="{3E13E23C-7919-47CD-9046-0E72C9B032E5}"/>
              </a:ext>
            </a:extLst>
          </p:cNvPr>
          <p:cNvSpPr txBox="1"/>
          <p:nvPr/>
        </p:nvSpPr>
        <p:spPr>
          <a:xfrm>
            <a:off x="6373090" y="4135584"/>
            <a:ext cx="872837" cy="400110"/>
          </a:xfrm>
          <a:prstGeom prst="rect">
            <a:avLst/>
          </a:prstGeom>
          <a:noFill/>
        </p:spPr>
        <p:txBody>
          <a:bodyPr wrap="square" rtlCol="0">
            <a:spAutoFit/>
          </a:bodyPr>
          <a:lstStyle/>
          <a:p>
            <a:r>
              <a:rPr lang="fr-FR" sz="2000" dirty="0">
                <a:solidFill>
                  <a:schemeClr val="bg2"/>
                </a:solidFill>
                <a:latin typeface="Modern No. 20" panose="02070704070505020303" pitchFamily="18" charset="0"/>
              </a:rPr>
              <a:t>Canne</a:t>
            </a:r>
          </a:p>
        </p:txBody>
      </p:sp>
      <p:sp>
        <p:nvSpPr>
          <p:cNvPr id="37" name="ZoneTexte 36">
            <a:extLst>
              <a:ext uri="{FF2B5EF4-FFF2-40B4-BE49-F238E27FC236}">
                <a16:creationId xmlns:a16="http://schemas.microsoft.com/office/drawing/2014/main" id="{344E5574-11B7-4E84-AFD9-23ED499B7967}"/>
              </a:ext>
            </a:extLst>
          </p:cNvPr>
          <p:cNvSpPr txBox="1"/>
          <p:nvPr/>
        </p:nvSpPr>
        <p:spPr>
          <a:xfrm>
            <a:off x="4987637" y="5050818"/>
            <a:ext cx="2258290" cy="400110"/>
          </a:xfrm>
          <a:prstGeom prst="rect">
            <a:avLst/>
          </a:prstGeom>
          <a:noFill/>
        </p:spPr>
        <p:txBody>
          <a:bodyPr wrap="square" rtlCol="0">
            <a:spAutoFit/>
          </a:bodyPr>
          <a:lstStyle/>
          <a:p>
            <a:r>
              <a:rPr lang="fr-FR" sz="2000" dirty="0">
                <a:solidFill>
                  <a:schemeClr val="bg2"/>
                </a:solidFill>
                <a:latin typeface="Modern No. 20" panose="02070704070505020303" pitchFamily="18" charset="0"/>
              </a:rPr>
              <a:t>Pantalon trop grand</a:t>
            </a:r>
          </a:p>
        </p:txBody>
      </p:sp>
      <p:sp>
        <p:nvSpPr>
          <p:cNvPr id="38" name="ZoneTexte 37">
            <a:extLst>
              <a:ext uri="{FF2B5EF4-FFF2-40B4-BE49-F238E27FC236}">
                <a16:creationId xmlns:a16="http://schemas.microsoft.com/office/drawing/2014/main" id="{A1F19B50-5982-447C-AF20-6053F93E1AD8}"/>
              </a:ext>
            </a:extLst>
          </p:cNvPr>
          <p:cNvSpPr txBox="1"/>
          <p:nvPr/>
        </p:nvSpPr>
        <p:spPr>
          <a:xfrm>
            <a:off x="4599709" y="6186890"/>
            <a:ext cx="2646218" cy="400110"/>
          </a:xfrm>
          <a:prstGeom prst="rect">
            <a:avLst/>
          </a:prstGeom>
          <a:noFill/>
        </p:spPr>
        <p:txBody>
          <a:bodyPr wrap="square" rtlCol="0">
            <a:spAutoFit/>
          </a:bodyPr>
          <a:lstStyle/>
          <a:p>
            <a:r>
              <a:rPr lang="fr-FR" sz="2000" dirty="0">
                <a:solidFill>
                  <a:schemeClr val="bg2"/>
                </a:solidFill>
                <a:latin typeface="Modern No. 20" panose="02070704070505020303" pitchFamily="18" charset="0"/>
              </a:rPr>
              <a:t>Chaussures trop grandes</a:t>
            </a:r>
          </a:p>
        </p:txBody>
      </p:sp>
    </p:spTree>
    <p:extLst>
      <p:ext uri="{BB962C8B-B14F-4D97-AF65-F5344CB8AC3E}">
        <p14:creationId xmlns:p14="http://schemas.microsoft.com/office/powerpoint/2010/main" val="385178593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9">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1">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464595"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13">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546337"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Espace réservé du contenu 2">
            <a:extLst>
              <a:ext uri="{FF2B5EF4-FFF2-40B4-BE49-F238E27FC236}">
                <a16:creationId xmlns:a16="http://schemas.microsoft.com/office/drawing/2014/main" id="{C0B03A48-47A8-47EC-9085-53356AE39EDD}"/>
              </a:ext>
            </a:extLst>
          </p:cNvPr>
          <p:cNvSpPr>
            <a:spLocks noGrp="1"/>
          </p:cNvSpPr>
          <p:nvPr>
            <p:ph idx="1"/>
          </p:nvPr>
        </p:nvSpPr>
        <p:spPr>
          <a:xfrm>
            <a:off x="-1" y="1154940"/>
            <a:ext cx="6464594" cy="4548118"/>
          </a:xfrm>
        </p:spPr>
        <p:txBody>
          <a:bodyPr>
            <a:normAutofit/>
          </a:bodyPr>
          <a:lstStyle/>
          <a:p>
            <a:pPr marL="0" indent="0" algn="ctr">
              <a:buNone/>
            </a:pPr>
            <a:r>
              <a:rPr lang="fr-FR" sz="2400" dirty="0">
                <a:solidFill>
                  <a:schemeClr val="tx2"/>
                </a:solidFill>
                <a:effectLst/>
                <a:latin typeface="Modern No. 20" panose="02070704070505020303" pitchFamily="18" charset="0"/>
                <a:ea typeface="Calibri" panose="020F0502020204030204" pitchFamily="34" charset="0"/>
              </a:rPr>
              <a:t>« Je voulais que tout soit une contradiction : le pantalon ample, la veste étriquée, le chapeau étroit et les chaussures larges… J'ai ajouté une petite moustache qui, selon moi, me vieillirait sans affecter mon expression. Je n'avais aucune idée du personnage mais dès que j'étais habillé, les vêtements et le maquillage me faisaient sentir qui il était. J'ai commencé à le connaître et quand je suis entré sur le plateau, il était entièrement né. »</a:t>
            </a:r>
          </a:p>
          <a:p>
            <a:pPr marL="0" indent="0" algn="ctr">
              <a:buNone/>
            </a:pPr>
            <a:endParaRPr lang="fr-FR" sz="2400" dirty="0">
              <a:solidFill>
                <a:schemeClr val="tx2"/>
              </a:solidFill>
              <a:effectLst/>
              <a:latin typeface="Modern No. 20" panose="02070704070505020303" pitchFamily="18" charset="0"/>
              <a:ea typeface="Calibri" panose="020F0502020204030204" pitchFamily="34" charset="0"/>
            </a:endParaRPr>
          </a:p>
          <a:p>
            <a:pPr marL="0" indent="0" algn="ctr">
              <a:buNone/>
            </a:pPr>
            <a:r>
              <a:rPr lang="fr-FR" sz="2400" dirty="0">
                <a:solidFill>
                  <a:schemeClr val="tx2"/>
                </a:solidFill>
                <a:effectLst/>
                <a:latin typeface="Modern No. 20" panose="02070704070505020303" pitchFamily="18" charset="0"/>
                <a:ea typeface="Calibri" panose="020F0502020204030204" pitchFamily="34" charset="0"/>
              </a:rPr>
              <a:t>- Charlie Chaplin dans son autobiographie </a:t>
            </a:r>
            <a:r>
              <a:rPr lang="fr-FR" sz="2400" i="1" dirty="0">
                <a:solidFill>
                  <a:schemeClr val="tx2"/>
                </a:solidFill>
                <a:effectLst/>
                <a:latin typeface="Modern No. 20" panose="02070704070505020303" pitchFamily="18" charset="0"/>
                <a:ea typeface="Calibri" panose="020F0502020204030204" pitchFamily="34" charset="0"/>
              </a:rPr>
              <a:t>Histoire de ma vie </a:t>
            </a:r>
            <a:r>
              <a:rPr lang="fr-FR" sz="2400" dirty="0">
                <a:solidFill>
                  <a:schemeClr val="tx2"/>
                </a:solidFill>
                <a:effectLst/>
                <a:latin typeface="Modern No. 20" panose="02070704070505020303" pitchFamily="18" charset="0"/>
                <a:ea typeface="Calibri" panose="020F0502020204030204" pitchFamily="34" charset="0"/>
              </a:rPr>
              <a:t>(1964)</a:t>
            </a:r>
          </a:p>
          <a:p>
            <a:endParaRPr lang="fr-FR" sz="2000" dirty="0"/>
          </a:p>
        </p:txBody>
      </p:sp>
      <p:pic>
        <p:nvPicPr>
          <p:cNvPr id="4" name="Image 3" descr="Une image contenant personne, homme, complet, debout&#10;&#10;Description générée automatiquement">
            <a:extLst>
              <a:ext uri="{FF2B5EF4-FFF2-40B4-BE49-F238E27FC236}">
                <a16:creationId xmlns:a16="http://schemas.microsoft.com/office/drawing/2014/main" id="{18A783AE-07D1-42CA-BB6C-8B42F7DAA8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5963" y="211645"/>
            <a:ext cx="2306782" cy="6434708"/>
          </a:xfrm>
          <a:prstGeom prst="rect">
            <a:avLst/>
          </a:prstGeom>
        </p:spPr>
      </p:pic>
    </p:spTree>
    <p:extLst>
      <p:ext uri="{BB962C8B-B14F-4D97-AF65-F5344CB8AC3E}">
        <p14:creationId xmlns:p14="http://schemas.microsoft.com/office/powerpoint/2010/main" val="2187264092"/>
      </p:ext>
    </p:extLst>
  </p:cSld>
  <p:clrMapOvr>
    <a:overrideClrMapping bg1="dk1" tx1="lt1" bg2="dk2" tx2="lt2" accent1="accent1" accent2="accent2" accent3="accent3" accent4="accent4" accent5="accent5" accent6="accent6" hlink="hlink" folHlink="folHlink"/>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458CF6-5AFC-4222-9C3A-87EA2DD6BD4F}"/>
              </a:ext>
            </a:extLst>
          </p:cNvPr>
          <p:cNvSpPr>
            <a:spLocks noGrp="1"/>
          </p:cNvSpPr>
          <p:nvPr>
            <p:ph type="title"/>
          </p:nvPr>
        </p:nvSpPr>
        <p:spPr>
          <a:xfrm>
            <a:off x="7628387" y="2498183"/>
            <a:ext cx="4327052" cy="1861634"/>
          </a:xfrm>
        </p:spPr>
        <p:txBody>
          <a:bodyPr vert="horz" lIns="91440" tIns="45720" rIns="91440" bIns="45720" rtlCol="0" anchor="b">
            <a:normAutofit/>
          </a:bodyPr>
          <a:lstStyle/>
          <a:p>
            <a:pPr algn="ctr"/>
            <a:r>
              <a:rPr lang="en-US" sz="6000" dirty="0">
                <a:solidFill>
                  <a:schemeClr val="tx2"/>
                </a:solidFill>
                <a:latin typeface="Modern No. 20" panose="02070704070505020303" pitchFamily="18" charset="0"/>
              </a:rPr>
              <a:t>Le </a:t>
            </a:r>
            <a:r>
              <a:rPr lang="en-US" sz="6000" dirty="0" err="1">
                <a:solidFill>
                  <a:schemeClr val="tx2"/>
                </a:solidFill>
                <a:latin typeface="Modern No. 20" panose="02070704070505020303" pitchFamily="18" charset="0"/>
              </a:rPr>
              <a:t>Charlot</a:t>
            </a:r>
            <a:r>
              <a:rPr lang="en-US" sz="6000" dirty="0">
                <a:solidFill>
                  <a:schemeClr val="tx2"/>
                </a:solidFill>
                <a:latin typeface="Modern No. 20" panose="02070704070505020303" pitchFamily="18" charset="0"/>
              </a:rPr>
              <a:t> « </a:t>
            </a:r>
            <a:r>
              <a:rPr lang="en-US" sz="6000" dirty="0" err="1">
                <a:solidFill>
                  <a:schemeClr val="tx2"/>
                </a:solidFill>
                <a:latin typeface="Modern No. 20" panose="02070704070505020303" pitchFamily="18" charset="0"/>
              </a:rPr>
              <a:t>anarchiste</a:t>
            </a:r>
            <a:r>
              <a:rPr lang="en-US" sz="6000" dirty="0">
                <a:solidFill>
                  <a:schemeClr val="tx2"/>
                </a:solidFill>
                <a:latin typeface="Modern No. 20" panose="02070704070505020303" pitchFamily="18" charset="0"/>
              </a:rPr>
              <a:t> »</a:t>
            </a:r>
          </a:p>
        </p:txBody>
      </p:sp>
      <p:sp>
        <p:nvSpPr>
          <p:cNvPr id="10" name="Freeform: Shape 9">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Espace réservé du contenu 4" descr="Une image contenant bâtiment, personne, extérieur, homme&#10;&#10;Description générée automatiquement">
            <a:extLst>
              <a:ext uri="{FF2B5EF4-FFF2-40B4-BE49-F238E27FC236}">
                <a16:creationId xmlns:a16="http://schemas.microsoft.com/office/drawing/2014/main" id="{7758DA93-2F7A-4AC2-880E-7CE076BAAF3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1801" r="1055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1060886442"/>
      </p:ext>
    </p:extLst>
  </p:cSld>
  <p:clrMapOvr>
    <a:overrideClrMapping bg1="dk1" tx1="lt1" bg2="dk2" tx2="lt2" accent1="accent1" accent2="accent2" accent3="accent3" accent4="accent4" accent5="accent5" accent6="accent6" hlink="hlink" folHlink="folHlink"/>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pic>
        <p:nvPicPr>
          <p:cNvPr id="5" name="Image 4" descr="Une image contenant chien, signe, tenant&#10;&#10;Description générée automatiquement">
            <a:extLst>
              <a:ext uri="{FF2B5EF4-FFF2-40B4-BE49-F238E27FC236}">
                <a16:creationId xmlns:a16="http://schemas.microsoft.com/office/drawing/2014/main" id="{F110896C-E3B3-4C83-8A8A-369352FA15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131" y="134771"/>
            <a:ext cx="4392305" cy="6588458"/>
          </a:xfrm>
          <a:prstGeom prst="rect">
            <a:avLst/>
          </a:prstGeom>
        </p:spPr>
      </p:pic>
      <p:pic>
        <p:nvPicPr>
          <p:cNvPr id="7" name="Image 6" descr="Une image contenant texte, livre&#10;&#10;Description générée automatiquement">
            <a:extLst>
              <a:ext uri="{FF2B5EF4-FFF2-40B4-BE49-F238E27FC236}">
                <a16:creationId xmlns:a16="http://schemas.microsoft.com/office/drawing/2014/main" id="{DF99059A-3C63-4D3E-A551-A4ED8310F7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1565" y="134771"/>
            <a:ext cx="4392305" cy="6588458"/>
          </a:xfrm>
          <a:prstGeom prst="rect">
            <a:avLst/>
          </a:prstGeom>
        </p:spPr>
      </p:pic>
    </p:spTree>
    <p:extLst>
      <p:ext uri="{BB962C8B-B14F-4D97-AF65-F5344CB8AC3E}">
        <p14:creationId xmlns:p14="http://schemas.microsoft.com/office/powerpoint/2010/main" val="416096661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388B150-CD16-4A97-8249-35AEA787F269}"/>
              </a:ext>
            </a:extLst>
          </p:cNvPr>
          <p:cNvSpPr>
            <a:spLocks noGrp="1"/>
          </p:cNvSpPr>
          <p:nvPr>
            <p:ph idx="1"/>
          </p:nvPr>
        </p:nvSpPr>
        <p:spPr>
          <a:xfrm>
            <a:off x="838200" y="2710905"/>
            <a:ext cx="10515600" cy="1436190"/>
          </a:xfrm>
        </p:spPr>
        <p:txBody>
          <a:bodyPr>
            <a:normAutofit/>
          </a:bodyPr>
          <a:lstStyle/>
          <a:p>
            <a:pPr marL="0" indent="0" algn="ctr">
              <a:buNone/>
            </a:pPr>
            <a:r>
              <a:rPr lang="fr-FR" sz="4400" dirty="0">
                <a:solidFill>
                  <a:schemeClr val="bg1"/>
                </a:solidFill>
                <a:latin typeface="Modern No. 20" panose="02070704070505020303" pitchFamily="18" charset="0"/>
              </a:rPr>
              <a:t>EXTRAIT 4 :</a:t>
            </a:r>
          </a:p>
          <a:p>
            <a:pPr marL="0" indent="0" algn="ctr">
              <a:buNone/>
            </a:pPr>
            <a:r>
              <a:rPr lang="fr-FR" sz="4400" i="1" dirty="0">
                <a:solidFill>
                  <a:schemeClr val="bg1"/>
                </a:solidFill>
                <a:latin typeface="Modern No. 20" panose="02070704070505020303" pitchFamily="18" charset="0"/>
              </a:rPr>
              <a:t>Charlot boxeur</a:t>
            </a:r>
          </a:p>
        </p:txBody>
      </p:sp>
    </p:spTree>
    <p:extLst>
      <p:ext uri="{BB962C8B-B14F-4D97-AF65-F5344CB8AC3E}">
        <p14:creationId xmlns:p14="http://schemas.microsoft.com/office/powerpoint/2010/main" val="41988495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32CC09-CF80-4E4C-8440-17985877B70E}"/>
              </a:ext>
            </a:extLst>
          </p:cNvPr>
          <p:cNvSpPr>
            <a:spLocks noGrp="1"/>
          </p:cNvSpPr>
          <p:nvPr>
            <p:ph type="title"/>
          </p:nvPr>
        </p:nvSpPr>
        <p:spPr>
          <a:xfrm>
            <a:off x="8613582" y="0"/>
            <a:ext cx="3578417" cy="609601"/>
          </a:xfrm>
        </p:spPr>
        <p:txBody>
          <a:bodyPr>
            <a:normAutofit/>
          </a:bodyPr>
          <a:lstStyle/>
          <a:p>
            <a:r>
              <a:rPr lang="fr-FR" sz="2800" i="1" u="sng" dirty="0">
                <a:solidFill>
                  <a:schemeClr val="tx2"/>
                </a:solidFill>
                <a:latin typeface="Modern No. 20" panose="02070704070505020303" pitchFamily="18" charset="0"/>
              </a:rPr>
              <a:t>Le Point Biographique</a:t>
            </a:r>
          </a:p>
        </p:txBody>
      </p:sp>
      <p:sp>
        <p:nvSpPr>
          <p:cNvPr id="16" name="Freeform: Shape 11">
            <a:extLst>
              <a:ext uri="{FF2B5EF4-FFF2-40B4-BE49-F238E27FC236}">
                <a16:creationId xmlns:a16="http://schemas.microsoft.com/office/drawing/2014/main" id="{B5809B1F-0726-44C0-B0A1-7FCE2A129E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2560321" y="4232366"/>
            <a:ext cx="5610120" cy="2625634"/>
          </a:xfrm>
          <a:custGeom>
            <a:avLst/>
            <a:gdLst>
              <a:gd name="connsiteX0" fmla="*/ 0 w 6488456"/>
              <a:gd name="connsiteY0" fmla="*/ 0 h 3036711"/>
              <a:gd name="connsiteX1" fmla="*/ 6488456 w 6488456"/>
              <a:gd name="connsiteY1" fmla="*/ 0 h 3036711"/>
              <a:gd name="connsiteX2" fmla="*/ 6482686 w 6488456"/>
              <a:gd name="connsiteY2" fmla="*/ 114279 h 3036711"/>
              <a:gd name="connsiteX3" fmla="*/ 3244228 w 6488456"/>
              <a:gd name="connsiteY3" fmla="*/ 3036711 h 3036711"/>
              <a:gd name="connsiteX4" fmla="*/ 5771 w 6488456"/>
              <a:gd name="connsiteY4" fmla="*/ 114279 h 303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56" h="3036711">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3">
            <a:extLst>
              <a:ext uri="{FF2B5EF4-FFF2-40B4-BE49-F238E27FC236}">
                <a16:creationId xmlns:a16="http://schemas.microsoft.com/office/drawing/2014/main" id="{26EE9A0B-C601-4E3F-8541-29CA20DE11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5904411" cy="4406393"/>
          </a:xfrm>
          <a:custGeom>
            <a:avLst/>
            <a:gdLst>
              <a:gd name="connsiteX0" fmla="*/ 2562355 w 6855833"/>
              <a:gd name="connsiteY0" fmla="*/ 0 h 5116428"/>
              <a:gd name="connsiteX1" fmla="*/ 6855833 w 6855833"/>
              <a:gd name="connsiteY1" fmla="*/ 4293479 h 5116428"/>
              <a:gd name="connsiteX2" fmla="*/ 6833667 w 6855833"/>
              <a:gd name="connsiteY2" fmla="*/ 4732462 h 5116428"/>
              <a:gd name="connsiteX3" fmla="*/ 6775067 w 6855833"/>
              <a:gd name="connsiteY3" fmla="*/ 5116428 h 5116428"/>
              <a:gd name="connsiteX4" fmla="*/ 0 w 6855833"/>
              <a:gd name="connsiteY4" fmla="*/ 5116428 h 5116428"/>
              <a:gd name="connsiteX5" fmla="*/ 0 w 6855833"/>
              <a:gd name="connsiteY5" fmla="*/ 854273 h 5116428"/>
              <a:gd name="connsiteX6" fmla="*/ 161831 w 6855833"/>
              <a:gd name="connsiteY6" fmla="*/ 733259 h 5116428"/>
              <a:gd name="connsiteX7" fmla="*/ 2562355 w 6855833"/>
              <a:gd name="connsiteY7" fmla="*/ 0 h 511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5833" h="5116428">
                <a:moveTo>
                  <a:pt x="2562355" y="0"/>
                </a:moveTo>
                <a:cubicBezTo>
                  <a:pt x="4933578" y="0"/>
                  <a:pt x="6855833" y="1922255"/>
                  <a:pt x="6855833" y="4293479"/>
                </a:cubicBezTo>
                <a:cubicBezTo>
                  <a:pt x="6855833" y="4441680"/>
                  <a:pt x="6848324" y="4588128"/>
                  <a:pt x="6833667" y="4732462"/>
                </a:cubicBezTo>
                <a:lnTo>
                  <a:pt x="6775067" y="5116428"/>
                </a:lnTo>
                <a:lnTo>
                  <a:pt x="0" y="5116428"/>
                </a:lnTo>
                <a:lnTo>
                  <a:pt x="0" y="854273"/>
                </a:lnTo>
                <a:lnTo>
                  <a:pt x="161831" y="733259"/>
                </a:lnTo>
                <a:cubicBezTo>
                  <a:pt x="847074" y="270317"/>
                  <a:pt x="1673147" y="0"/>
                  <a:pt x="2562355"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Image 6" descr="Une image contenant personne, debout, mammifère, avant&#10;&#10;Description générée automatiquement">
            <a:extLst>
              <a:ext uri="{FF2B5EF4-FFF2-40B4-BE49-F238E27FC236}">
                <a16:creationId xmlns:a16="http://schemas.microsoft.com/office/drawing/2014/main" id="{67C5E1BD-0DFC-42E5-A31A-F0E46BEBAB0C}"/>
              </a:ext>
            </a:extLst>
          </p:cNvPr>
          <p:cNvPicPr>
            <a:picLocks noChangeAspect="1"/>
          </p:cNvPicPr>
          <p:nvPr/>
        </p:nvPicPr>
        <p:blipFill rotWithShape="1">
          <a:blip r:embed="rId2">
            <a:extLst>
              <a:ext uri="{28A0092B-C50C-407E-A947-70E740481C1C}">
                <a14:useLocalDpi xmlns:a14="http://schemas.microsoft.com/office/drawing/2010/main" val="0"/>
              </a:ext>
            </a:extLst>
          </a:blip>
          <a:srcRect t="4439" b="43389"/>
          <a:stretch/>
        </p:blipFill>
        <p:spPr>
          <a:xfrm>
            <a:off x="1" y="10"/>
            <a:ext cx="5681097" cy="4151910"/>
          </a:xfrm>
          <a:custGeom>
            <a:avLst/>
            <a:gdLst/>
            <a:ahLst/>
            <a:cxnLst/>
            <a:rect l="l" t="t" r="r" b="b"/>
            <a:pathLst>
              <a:path w="5681097" h="4151920">
                <a:moveTo>
                  <a:pt x="0" y="0"/>
                </a:moveTo>
                <a:lnTo>
                  <a:pt x="5611423" y="0"/>
                </a:lnTo>
                <a:lnTo>
                  <a:pt x="5663241" y="339527"/>
                </a:lnTo>
                <a:cubicBezTo>
                  <a:pt x="5675049" y="455800"/>
                  <a:pt x="5681097" y="573775"/>
                  <a:pt x="5681097" y="693164"/>
                </a:cubicBezTo>
                <a:cubicBezTo>
                  <a:pt x="5681097" y="2603383"/>
                  <a:pt x="4132560" y="4151920"/>
                  <a:pt x="2222343" y="4151920"/>
                </a:cubicBezTo>
                <a:cubicBezTo>
                  <a:pt x="1386622" y="4151920"/>
                  <a:pt x="620129" y="3855520"/>
                  <a:pt x="22252" y="3362108"/>
                </a:cubicBezTo>
                <a:lnTo>
                  <a:pt x="0" y="3341884"/>
                </a:lnTo>
                <a:close/>
              </a:path>
            </a:pathLst>
          </a:custGeom>
        </p:spPr>
      </p:pic>
      <p:sp>
        <p:nvSpPr>
          <p:cNvPr id="3" name="Espace réservé du contenu 2">
            <a:extLst>
              <a:ext uri="{FF2B5EF4-FFF2-40B4-BE49-F238E27FC236}">
                <a16:creationId xmlns:a16="http://schemas.microsoft.com/office/drawing/2014/main" id="{DECF3C41-DC8A-433D-9432-EB0362D35151}"/>
              </a:ext>
            </a:extLst>
          </p:cNvPr>
          <p:cNvSpPr>
            <a:spLocks noGrp="1"/>
          </p:cNvSpPr>
          <p:nvPr>
            <p:ph idx="1"/>
          </p:nvPr>
        </p:nvSpPr>
        <p:spPr>
          <a:xfrm>
            <a:off x="6745026" y="2308466"/>
            <a:ext cx="4888306" cy="1883677"/>
          </a:xfrm>
        </p:spPr>
        <p:txBody>
          <a:bodyPr anchor="t">
            <a:normAutofit/>
          </a:bodyPr>
          <a:lstStyle/>
          <a:p>
            <a:pPr marL="0" indent="0" algn="ctr">
              <a:buNone/>
            </a:pPr>
            <a:r>
              <a:rPr lang="fr-FR" sz="6000" dirty="0">
                <a:solidFill>
                  <a:schemeClr val="tx2"/>
                </a:solidFill>
                <a:latin typeface="Modern No. 20" panose="02070704070505020303" pitchFamily="18" charset="0"/>
              </a:rPr>
              <a:t>Ses débuts sur les planches</a:t>
            </a:r>
          </a:p>
          <a:p>
            <a:pPr marL="0" indent="0">
              <a:buNone/>
            </a:pPr>
            <a:endParaRPr lang="fr-FR" sz="1800" dirty="0"/>
          </a:p>
        </p:txBody>
      </p:sp>
      <p:pic>
        <p:nvPicPr>
          <p:cNvPr id="5" name="Image 4" descr="Une image contenant texte, journal&#10;&#10;Description générée automatiquement">
            <a:extLst>
              <a:ext uri="{FF2B5EF4-FFF2-40B4-BE49-F238E27FC236}">
                <a16:creationId xmlns:a16="http://schemas.microsoft.com/office/drawing/2014/main" id="{DE4EC551-E5C5-467D-A850-8F84A1C29E6C}"/>
              </a:ext>
            </a:extLst>
          </p:cNvPr>
          <p:cNvPicPr>
            <a:picLocks noChangeAspect="1"/>
          </p:cNvPicPr>
          <p:nvPr/>
        </p:nvPicPr>
        <p:blipFill rotWithShape="1">
          <a:blip r:embed="rId3">
            <a:extLst>
              <a:ext uri="{28A0092B-C50C-407E-A947-70E740481C1C}">
                <a14:useLocalDpi xmlns:a14="http://schemas.microsoft.com/office/drawing/2010/main" val="0"/>
              </a:ext>
            </a:extLst>
          </a:blip>
          <a:srcRect t="30721" r="-2" b="20411"/>
          <a:stretch/>
        </p:blipFill>
        <p:spPr>
          <a:xfrm>
            <a:off x="2785874" y="4448810"/>
            <a:ext cx="5148922" cy="2409190"/>
          </a:xfrm>
          <a:custGeom>
            <a:avLst/>
            <a:gdLst/>
            <a:ahLst/>
            <a:cxnLst/>
            <a:rect l="l" t="t" r="r" b="b"/>
            <a:pathLst>
              <a:path w="5148922" h="2409190">
                <a:moveTo>
                  <a:pt x="2574461" y="0"/>
                </a:moveTo>
                <a:cubicBezTo>
                  <a:pt x="3911983" y="0"/>
                  <a:pt x="5012087" y="1016507"/>
                  <a:pt x="5144375" y="2319127"/>
                </a:cubicBezTo>
                <a:lnTo>
                  <a:pt x="5148922" y="2409190"/>
                </a:lnTo>
                <a:lnTo>
                  <a:pt x="0" y="2409190"/>
                </a:lnTo>
                <a:lnTo>
                  <a:pt x="4548" y="2319127"/>
                </a:lnTo>
                <a:cubicBezTo>
                  <a:pt x="136837" y="1016507"/>
                  <a:pt x="1236939" y="0"/>
                  <a:pt x="2574461" y="0"/>
                </a:cubicBezTo>
                <a:close/>
              </a:path>
            </a:pathLst>
          </a:custGeom>
        </p:spPr>
      </p:pic>
    </p:spTree>
    <p:extLst>
      <p:ext uri="{BB962C8B-B14F-4D97-AF65-F5344CB8AC3E}">
        <p14:creationId xmlns:p14="http://schemas.microsoft.com/office/powerpoint/2010/main" val="3002468263"/>
      </p:ext>
    </p:extLst>
  </p:cSld>
  <p:clrMapOvr>
    <a:overrideClrMapping bg1="dk1" tx1="lt1" bg2="dk2" tx2="lt2" accent1="accent1" accent2="accent2" accent3="accent3" accent4="accent4" accent5="accent5" accent6="accent6" hlink="hlink" folHlink="folHlink"/>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C69B60F8-9748-4138-ADBB-292ECD63105B}"/>
              </a:ext>
            </a:extLst>
          </p:cNvPr>
          <p:cNvSpPr>
            <a:spLocks noGrp="1"/>
          </p:cNvSpPr>
          <p:nvPr>
            <p:ph idx="1"/>
          </p:nvPr>
        </p:nvSpPr>
        <p:spPr>
          <a:xfrm>
            <a:off x="838200" y="2627312"/>
            <a:ext cx="10515600" cy="1603375"/>
          </a:xfrm>
        </p:spPr>
        <p:txBody>
          <a:bodyPr>
            <a:normAutofit/>
          </a:bodyPr>
          <a:lstStyle/>
          <a:p>
            <a:pPr marL="0" indent="0" algn="ctr">
              <a:buNone/>
            </a:pPr>
            <a:r>
              <a:rPr lang="fr-FR" sz="4400" dirty="0">
                <a:solidFill>
                  <a:schemeClr val="bg1"/>
                </a:solidFill>
                <a:latin typeface="Modern No. 20" panose="02070704070505020303" pitchFamily="18" charset="0"/>
              </a:rPr>
              <a:t>EXTRAIT 5 :</a:t>
            </a:r>
          </a:p>
          <a:p>
            <a:pPr marL="0" indent="0" algn="ctr">
              <a:buNone/>
            </a:pPr>
            <a:r>
              <a:rPr lang="fr-FR" sz="4400" i="1" dirty="0">
                <a:solidFill>
                  <a:schemeClr val="bg1"/>
                </a:solidFill>
                <a:latin typeface="Modern No. 20" panose="02070704070505020303" pitchFamily="18" charset="0"/>
              </a:rPr>
              <a:t>Charlot s’évade</a:t>
            </a:r>
          </a:p>
        </p:txBody>
      </p:sp>
    </p:spTree>
    <p:extLst>
      <p:ext uri="{BB962C8B-B14F-4D97-AF65-F5344CB8AC3E}">
        <p14:creationId xmlns:p14="http://schemas.microsoft.com/office/powerpoint/2010/main" val="110070115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8C53C9-8030-47BE-8D94-F0C9F60D6783}"/>
              </a:ext>
            </a:extLst>
          </p:cNvPr>
          <p:cNvSpPr>
            <a:spLocks noGrp="1"/>
          </p:cNvSpPr>
          <p:nvPr>
            <p:ph type="title"/>
          </p:nvPr>
        </p:nvSpPr>
        <p:spPr>
          <a:xfrm>
            <a:off x="3467100" y="235414"/>
            <a:ext cx="5257800" cy="1325563"/>
          </a:xfrm>
        </p:spPr>
        <p:txBody>
          <a:bodyPr/>
          <a:lstStyle/>
          <a:p>
            <a:r>
              <a:rPr lang="fr-FR" dirty="0">
                <a:solidFill>
                  <a:schemeClr val="bg2"/>
                </a:solidFill>
                <a:latin typeface="Modern No. 20" panose="02070704070505020303" pitchFamily="18" charset="0"/>
              </a:rPr>
              <a:t>L’évolution de Charlot</a:t>
            </a:r>
          </a:p>
        </p:txBody>
      </p:sp>
      <p:pic>
        <p:nvPicPr>
          <p:cNvPr id="5" name="Espace réservé du contenu 4" descr="Une image contenant extérieur, personne, neige, photo&#10;&#10;Description générée automatiquement">
            <a:extLst>
              <a:ext uri="{FF2B5EF4-FFF2-40B4-BE49-F238E27FC236}">
                <a16:creationId xmlns:a16="http://schemas.microsoft.com/office/drawing/2014/main" id="{2DFB49A3-D1A0-4FE9-A4DC-55AF57850E8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2322" r="12205"/>
          <a:stretch/>
        </p:blipFill>
        <p:spPr>
          <a:xfrm>
            <a:off x="423081" y="2047297"/>
            <a:ext cx="4458480" cy="3321272"/>
          </a:xfrm>
        </p:spPr>
      </p:pic>
      <p:pic>
        <p:nvPicPr>
          <p:cNvPr id="8" name="Image 7" descr="Une image contenant personne, bâtiment, homme, extérieur&#10;&#10;Description générée automatiquement">
            <a:extLst>
              <a:ext uri="{FF2B5EF4-FFF2-40B4-BE49-F238E27FC236}">
                <a16:creationId xmlns:a16="http://schemas.microsoft.com/office/drawing/2014/main" id="{95C8C33B-9C7B-4DE0-B870-DC722EC8C787}"/>
              </a:ext>
            </a:extLst>
          </p:cNvPr>
          <p:cNvPicPr>
            <a:picLocks noChangeAspect="1"/>
          </p:cNvPicPr>
          <p:nvPr/>
        </p:nvPicPr>
        <p:blipFill rotWithShape="1">
          <a:blip r:embed="rId3">
            <a:extLst>
              <a:ext uri="{28A0092B-C50C-407E-A947-70E740481C1C}">
                <a14:useLocalDpi xmlns:a14="http://schemas.microsoft.com/office/drawing/2010/main" val="0"/>
              </a:ext>
            </a:extLst>
          </a:blip>
          <a:srcRect l="12386" r="12273"/>
          <a:stretch/>
        </p:blipFill>
        <p:spPr>
          <a:xfrm>
            <a:off x="7310441" y="2044381"/>
            <a:ext cx="4458480" cy="3327105"/>
          </a:xfrm>
          <a:prstGeom prst="rect">
            <a:avLst/>
          </a:prstGeom>
        </p:spPr>
      </p:pic>
      <p:sp>
        <p:nvSpPr>
          <p:cNvPr id="9" name="ZoneTexte 8">
            <a:extLst>
              <a:ext uri="{FF2B5EF4-FFF2-40B4-BE49-F238E27FC236}">
                <a16:creationId xmlns:a16="http://schemas.microsoft.com/office/drawing/2014/main" id="{1E98FB2A-D687-4B51-89B0-114AE303DBCA}"/>
              </a:ext>
            </a:extLst>
          </p:cNvPr>
          <p:cNvSpPr txBox="1"/>
          <p:nvPr/>
        </p:nvSpPr>
        <p:spPr>
          <a:xfrm>
            <a:off x="245661" y="5624056"/>
            <a:ext cx="11523260" cy="461665"/>
          </a:xfrm>
          <a:prstGeom prst="rect">
            <a:avLst/>
          </a:prstGeom>
          <a:noFill/>
        </p:spPr>
        <p:txBody>
          <a:bodyPr wrap="square" rtlCol="0">
            <a:spAutoFit/>
          </a:bodyPr>
          <a:lstStyle/>
          <a:p>
            <a:r>
              <a:rPr lang="fr-FR" sz="2400" dirty="0">
                <a:solidFill>
                  <a:schemeClr val="bg2"/>
                </a:solidFill>
                <a:latin typeface="Modern No. 20" panose="02070704070505020303" pitchFamily="18" charset="0"/>
              </a:rPr>
              <a:t>      En 1917 dans </a:t>
            </a:r>
            <a:r>
              <a:rPr lang="fr-FR" sz="2400" i="1" dirty="0">
                <a:solidFill>
                  <a:schemeClr val="bg2"/>
                </a:solidFill>
                <a:latin typeface="Modern No. 20" panose="02070704070505020303" pitchFamily="18" charset="0"/>
              </a:rPr>
              <a:t>Charlot s’évade                                         </a:t>
            </a:r>
            <a:r>
              <a:rPr lang="fr-FR" sz="2400" dirty="0">
                <a:solidFill>
                  <a:schemeClr val="bg2"/>
                </a:solidFill>
                <a:latin typeface="Modern No. 20" panose="02070704070505020303" pitchFamily="18" charset="0"/>
              </a:rPr>
              <a:t>En 1936 dans </a:t>
            </a:r>
            <a:r>
              <a:rPr lang="fr-FR" sz="2400" i="1" dirty="0">
                <a:solidFill>
                  <a:schemeClr val="bg2"/>
                </a:solidFill>
                <a:latin typeface="Modern No. 20" panose="02070704070505020303" pitchFamily="18" charset="0"/>
              </a:rPr>
              <a:t>Les Temps Modernes</a:t>
            </a:r>
          </a:p>
        </p:txBody>
      </p:sp>
    </p:spTree>
    <p:extLst>
      <p:ext uri="{BB962C8B-B14F-4D97-AF65-F5344CB8AC3E}">
        <p14:creationId xmlns:p14="http://schemas.microsoft.com/office/powerpoint/2010/main" val="281676339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9" name="Espace réservé du contenu 8" descr="Une image contenant moniteur, équipement électronique, intérieur, afficher&#10;&#10;Description générée automatiquement">
            <a:extLst>
              <a:ext uri="{FF2B5EF4-FFF2-40B4-BE49-F238E27FC236}">
                <a16:creationId xmlns:a16="http://schemas.microsoft.com/office/drawing/2014/main" id="{9C08BCF2-CCFE-4C7B-BACE-02CE39D0536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5168" t="12827" r="26044" b="21843"/>
          <a:stretch/>
        </p:blipFill>
        <p:spPr>
          <a:xfrm>
            <a:off x="125422" y="990140"/>
            <a:ext cx="2705862" cy="2037136"/>
          </a:xfrm>
        </p:spPr>
      </p:pic>
      <p:pic>
        <p:nvPicPr>
          <p:cNvPr id="13" name="Image 12" descr="Une image contenant extérieur, herbe, champ, bâtiment&#10;&#10;Description générée automatiquement">
            <a:extLst>
              <a:ext uri="{FF2B5EF4-FFF2-40B4-BE49-F238E27FC236}">
                <a16:creationId xmlns:a16="http://schemas.microsoft.com/office/drawing/2014/main" id="{6370FA07-93AD-4DAA-B4F0-5A5D2D644372}"/>
              </a:ext>
            </a:extLst>
          </p:cNvPr>
          <p:cNvPicPr>
            <a:picLocks noChangeAspect="1"/>
          </p:cNvPicPr>
          <p:nvPr/>
        </p:nvPicPr>
        <p:blipFill rotWithShape="1">
          <a:blip r:embed="rId3">
            <a:extLst>
              <a:ext uri="{28A0092B-C50C-407E-A947-70E740481C1C}">
                <a14:useLocalDpi xmlns:a14="http://schemas.microsoft.com/office/drawing/2010/main" val="0"/>
              </a:ext>
            </a:extLst>
          </a:blip>
          <a:srcRect l="12188" r="12187"/>
          <a:stretch/>
        </p:blipFill>
        <p:spPr>
          <a:xfrm>
            <a:off x="6212619" y="990140"/>
            <a:ext cx="2740154" cy="2037136"/>
          </a:xfrm>
          <a:prstGeom prst="rect">
            <a:avLst/>
          </a:prstGeom>
        </p:spPr>
      </p:pic>
      <p:pic>
        <p:nvPicPr>
          <p:cNvPr id="15" name="Image 14">
            <a:extLst>
              <a:ext uri="{FF2B5EF4-FFF2-40B4-BE49-F238E27FC236}">
                <a16:creationId xmlns:a16="http://schemas.microsoft.com/office/drawing/2014/main" id="{D77506BF-336B-42EC-B8C5-D87940E6E8FF}"/>
              </a:ext>
            </a:extLst>
          </p:cNvPr>
          <p:cNvPicPr>
            <a:picLocks noChangeAspect="1"/>
          </p:cNvPicPr>
          <p:nvPr/>
        </p:nvPicPr>
        <p:blipFill rotWithShape="1">
          <a:blip r:embed="rId4">
            <a:extLst>
              <a:ext uri="{28A0092B-C50C-407E-A947-70E740481C1C}">
                <a14:useLocalDpi xmlns:a14="http://schemas.microsoft.com/office/drawing/2010/main" val="0"/>
              </a:ext>
            </a:extLst>
          </a:blip>
          <a:srcRect l="12187" r="12189"/>
          <a:stretch/>
        </p:blipFill>
        <p:spPr>
          <a:xfrm>
            <a:off x="9273363" y="990140"/>
            <a:ext cx="2740153" cy="2037136"/>
          </a:xfrm>
          <a:prstGeom prst="rect">
            <a:avLst/>
          </a:prstGeom>
        </p:spPr>
      </p:pic>
      <p:pic>
        <p:nvPicPr>
          <p:cNvPr id="19" name="Image 18" descr="Une image contenant tenant, homme, assis, jeune&#10;&#10;Description générée automatiquement">
            <a:extLst>
              <a:ext uri="{FF2B5EF4-FFF2-40B4-BE49-F238E27FC236}">
                <a16:creationId xmlns:a16="http://schemas.microsoft.com/office/drawing/2014/main" id="{8D2BC319-5D14-4AEC-AB03-2BC54F25916E}"/>
              </a:ext>
            </a:extLst>
          </p:cNvPr>
          <p:cNvPicPr>
            <a:picLocks noChangeAspect="1"/>
          </p:cNvPicPr>
          <p:nvPr/>
        </p:nvPicPr>
        <p:blipFill rotWithShape="1">
          <a:blip r:embed="rId5">
            <a:extLst>
              <a:ext uri="{28A0092B-C50C-407E-A947-70E740481C1C}">
                <a14:useLocalDpi xmlns:a14="http://schemas.microsoft.com/office/drawing/2010/main" val="0"/>
              </a:ext>
            </a:extLst>
          </a:blip>
          <a:srcRect l="12187" r="12344"/>
          <a:stretch/>
        </p:blipFill>
        <p:spPr>
          <a:xfrm>
            <a:off x="9298726" y="3826507"/>
            <a:ext cx="2740153" cy="2041353"/>
          </a:xfrm>
          <a:prstGeom prst="rect">
            <a:avLst/>
          </a:prstGeom>
        </p:spPr>
      </p:pic>
      <p:pic>
        <p:nvPicPr>
          <p:cNvPr id="21" name="Image 20" descr="Une image contenant personne, intérieur, cuisine, fenêtre&#10;&#10;Description générée automatiquement">
            <a:extLst>
              <a:ext uri="{FF2B5EF4-FFF2-40B4-BE49-F238E27FC236}">
                <a16:creationId xmlns:a16="http://schemas.microsoft.com/office/drawing/2014/main" id="{3256A946-27BD-4DA6-BF03-1E5CBCAE6665}"/>
              </a:ext>
            </a:extLst>
          </p:cNvPr>
          <p:cNvPicPr>
            <a:picLocks noChangeAspect="1"/>
          </p:cNvPicPr>
          <p:nvPr/>
        </p:nvPicPr>
        <p:blipFill rotWithShape="1">
          <a:blip r:embed="rId6">
            <a:extLst>
              <a:ext uri="{28A0092B-C50C-407E-A947-70E740481C1C}">
                <a14:useLocalDpi xmlns:a14="http://schemas.microsoft.com/office/drawing/2010/main" val="0"/>
              </a:ext>
            </a:extLst>
          </a:blip>
          <a:srcRect l="12187" r="12189"/>
          <a:stretch/>
        </p:blipFill>
        <p:spPr>
          <a:xfrm>
            <a:off x="3151875" y="968811"/>
            <a:ext cx="2740153" cy="2037136"/>
          </a:xfrm>
          <a:prstGeom prst="rect">
            <a:avLst/>
          </a:prstGeom>
        </p:spPr>
      </p:pic>
      <p:pic>
        <p:nvPicPr>
          <p:cNvPr id="23" name="Image 22" descr="Une image contenant personne, intérieur, femme, debout&#10;&#10;Description générée automatiquement">
            <a:extLst>
              <a:ext uri="{FF2B5EF4-FFF2-40B4-BE49-F238E27FC236}">
                <a16:creationId xmlns:a16="http://schemas.microsoft.com/office/drawing/2014/main" id="{03306AEB-49AE-4C5B-A85C-51BB00000BDD}"/>
              </a:ext>
            </a:extLst>
          </p:cNvPr>
          <p:cNvPicPr>
            <a:picLocks noChangeAspect="1"/>
          </p:cNvPicPr>
          <p:nvPr/>
        </p:nvPicPr>
        <p:blipFill rotWithShape="1">
          <a:blip r:embed="rId7">
            <a:extLst>
              <a:ext uri="{28A0092B-C50C-407E-A947-70E740481C1C}">
                <a14:useLocalDpi xmlns:a14="http://schemas.microsoft.com/office/drawing/2010/main" val="0"/>
              </a:ext>
            </a:extLst>
          </a:blip>
          <a:srcRect l="12187" r="12189"/>
          <a:stretch/>
        </p:blipFill>
        <p:spPr>
          <a:xfrm>
            <a:off x="6208155" y="3830724"/>
            <a:ext cx="2740153" cy="2037136"/>
          </a:xfrm>
          <a:prstGeom prst="rect">
            <a:avLst/>
          </a:prstGeom>
        </p:spPr>
      </p:pic>
      <p:pic>
        <p:nvPicPr>
          <p:cNvPr id="25" name="Image 24" descr="Une image contenant extérieur, herbe, personne, jeune&#10;&#10;Description générée automatiquement">
            <a:extLst>
              <a:ext uri="{FF2B5EF4-FFF2-40B4-BE49-F238E27FC236}">
                <a16:creationId xmlns:a16="http://schemas.microsoft.com/office/drawing/2014/main" id="{1F5C3570-10E8-430A-A11A-F9CD19AB5018}"/>
              </a:ext>
            </a:extLst>
          </p:cNvPr>
          <p:cNvPicPr>
            <a:picLocks noChangeAspect="1"/>
          </p:cNvPicPr>
          <p:nvPr/>
        </p:nvPicPr>
        <p:blipFill rotWithShape="1">
          <a:blip r:embed="rId8">
            <a:extLst>
              <a:ext uri="{28A0092B-C50C-407E-A947-70E740481C1C}">
                <a14:useLocalDpi xmlns:a14="http://schemas.microsoft.com/office/drawing/2010/main" val="0"/>
              </a:ext>
            </a:extLst>
          </a:blip>
          <a:srcRect l="12281" r="12281" b="571"/>
          <a:stretch/>
        </p:blipFill>
        <p:spPr>
          <a:xfrm>
            <a:off x="125422" y="3830724"/>
            <a:ext cx="2749083" cy="2037136"/>
          </a:xfrm>
          <a:prstGeom prst="rect">
            <a:avLst/>
          </a:prstGeom>
        </p:spPr>
      </p:pic>
      <p:pic>
        <p:nvPicPr>
          <p:cNvPr id="27" name="Image 26" descr="Une image contenant personne, debout, posant, photo&#10;&#10;Description générée automatiquement">
            <a:extLst>
              <a:ext uri="{FF2B5EF4-FFF2-40B4-BE49-F238E27FC236}">
                <a16:creationId xmlns:a16="http://schemas.microsoft.com/office/drawing/2014/main" id="{8067AC76-1DA3-476A-A2EA-00EB6A86D48F}"/>
              </a:ext>
            </a:extLst>
          </p:cNvPr>
          <p:cNvPicPr>
            <a:picLocks noChangeAspect="1"/>
          </p:cNvPicPr>
          <p:nvPr/>
        </p:nvPicPr>
        <p:blipFill rotWithShape="1">
          <a:blip r:embed="rId9">
            <a:extLst>
              <a:ext uri="{28A0092B-C50C-407E-A947-70E740481C1C}">
                <a14:useLocalDpi xmlns:a14="http://schemas.microsoft.com/office/drawing/2010/main" val="0"/>
              </a:ext>
            </a:extLst>
          </a:blip>
          <a:srcRect l="12187" r="12344"/>
          <a:stretch/>
        </p:blipFill>
        <p:spPr>
          <a:xfrm>
            <a:off x="3151875" y="3852053"/>
            <a:ext cx="2705862" cy="2015807"/>
          </a:xfrm>
          <a:prstGeom prst="rect">
            <a:avLst/>
          </a:prstGeom>
        </p:spPr>
      </p:pic>
    </p:spTree>
    <p:extLst>
      <p:ext uri="{BB962C8B-B14F-4D97-AF65-F5344CB8AC3E}">
        <p14:creationId xmlns:p14="http://schemas.microsoft.com/office/powerpoint/2010/main" val="24424975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11" name="Image 10" descr="Une image contenant intérieur, photo, bâtiment, pièce&#10;&#10;Description générée automatiquement">
            <a:extLst>
              <a:ext uri="{FF2B5EF4-FFF2-40B4-BE49-F238E27FC236}">
                <a16:creationId xmlns:a16="http://schemas.microsoft.com/office/drawing/2014/main" id="{2E64C344-F79A-4714-8F5D-3BDBB734C603}"/>
              </a:ext>
            </a:extLst>
          </p:cNvPr>
          <p:cNvPicPr>
            <a:picLocks noChangeAspect="1"/>
          </p:cNvPicPr>
          <p:nvPr/>
        </p:nvPicPr>
        <p:blipFill rotWithShape="1">
          <a:blip r:embed="rId2">
            <a:extLst>
              <a:ext uri="{28A0092B-C50C-407E-A947-70E740481C1C}">
                <a14:useLocalDpi xmlns:a14="http://schemas.microsoft.com/office/drawing/2010/main" val="0"/>
              </a:ext>
            </a:extLst>
          </a:blip>
          <a:srcRect l="12344" r="12344"/>
          <a:stretch/>
        </p:blipFill>
        <p:spPr>
          <a:xfrm>
            <a:off x="1966929" y="292156"/>
            <a:ext cx="3689943" cy="2754629"/>
          </a:xfrm>
          <a:prstGeom prst="rect">
            <a:avLst/>
          </a:prstGeom>
        </p:spPr>
      </p:pic>
      <p:pic>
        <p:nvPicPr>
          <p:cNvPr id="13" name="Image 12" descr="Une image contenant tenant, homme, assis, jeune&#10;&#10;Description générée automatiquement">
            <a:extLst>
              <a:ext uri="{FF2B5EF4-FFF2-40B4-BE49-F238E27FC236}">
                <a16:creationId xmlns:a16="http://schemas.microsoft.com/office/drawing/2014/main" id="{8CB88624-3CF7-441E-BE76-3FFFD9FAA481}"/>
              </a:ext>
            </a:extLst>
          </p:cNvPr>
          <p:cNvPicPr>
            <a:picLocks noChangeAspect="1"/>
          </p:cNvPicPr>
          <p:nvPr/>
        </p:nvPicPr>
        <p:blipFill rotWithShape="1">
          <a:blip r:embed="rId3">
            <a:extLst>
              <a:ext uri="{28A0092B-C50C-407E-A947-70E740481C1C}">
                <a14:useLocalDpi xmlns:a14="http://schemas.microsoft.com/office/drawing/2010/main" val="0"/>
              </a:ext>
            </a:extLst>
          </a:blip>
          <a:srcRect l="12187" r="12344"/>
          <a:stretch/>
        </p:blipFill>
        <p:spPr>
          <a:xfrm>
            <a:off x="6538958" y="153611"/>
            <a:ext cx="3697599" cy="2754629"/>
          </a:xfrm>
          <a:prstGeom prst="rect">
            <a:avLst/>
          </a:prstGeom>
        </p:spPr>
      </p:pic>
      <p:pic>
        <p:nvPicPr>
          <p:cNvPr id="15" name="Image 14" descr="Une image contenant moniteur, équipement électronique, intérieur, écran&#10;&#10;Description générée automatiquement">
            <a:extLst>
              <a:ext uri="{FF2B5EF4-FFF2-40B4-BE49-F238E27FC236}">
                <a16:creationId xmlns:a16="http://schemas.microsoft.com/office/drawing/2014/main" id="{FD59B2E6-2B8A-4D4D-A2A8-F29073811B5C}"/>
              </a:ext>
            </a:extLst>
          </p:cNvPr>
          <p:cNvPicPr>
            <a:picLocks noChangeAspect="1"/>
          </p:cNvPicPr>
          <p:nvPr/>
        </p:nvPicPr>
        <p:blipFill rotWithShape="1">
          <a:blip r:embed="rId4">
            <a:extLst>
              <a:ext uri="{28A0092B-C50C-407E-A947-70E740481C1C}">
                <a14:useLocalDpi xmlns:a14="http://schemas.microsoft.com/office/drawing/2010/main" val="0"/>
              </a:ext>
            </a:extLst>
          </a:blip>
          <a:srcRect l="25156" t="16650" r="25938" b="20145"/>
          <a:stretch/>
        </p:blipFill>
        <p:spPr>
          <a:xfrm>
            <a:off x="4247200" y="3811216"/>
            <a:ext cx="3697599" cy="2686677"/>
          </a:xfrm>
          <a:prstGeom prst="rect">
            <a:avLst/>
          </a:prstGeom>
        </p:spPr>
      </p:pic>
    </p:spTree>
    <p:extLst>
      <p:ext uri="{BB962C8B-B14F-4D97-AF65-F5344CB8AC3E}">
        <p14:creationId xmlns:p14="http://schemas.microsoft.com/office/powerpoint/2010/main" val="188803627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5" name="Espace réservé du contenu 4" descr="Une image contenant personne, fenêtre, homme, table&#10;&#10;Description générée automatiquement">
            <a:extLst>
              <a:ext uri="{FF2B5EF4-FFF2-40B4-BE49-F238E27FC236}">
                <a16:creationId xmlns:a16="http://schemas.microsoft.com/office/drawing/2014/main" id="{CE14CD48-4726-4D61-A612-CFA3C1337BD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2094" r="12094"/>
          <a:stretch/>
        </p:blipFill>
        <p:spPr>
          <a:xfrm>
            <a:off x="4286250" y="2086866"/>
            <a:ext cx="3619500" cy="2684267"/>
          </a:xfrm>
        </p:spPr>
      </p:pic>
      <p:pic>
        <p:nvPicPr>
          <p:cNvPr id="7" name="Image 6" descr="Une image contenant personne, homme, debout, fenêtre&#10;&#10;Description générée automatiquement">
            <a:extLst>
              <a:ext uri="{FF2B5EF4-FFF2-40B4-BE49-F238E27FC236}">
                <a16:creationId xmlns:a16="http://schemas.microsoft.com/office/drawing/2014/main" id="{9BC0BE04-C1AA-4B02-96BC-2E18E80A19B5}"/>
              </a:ext>
            </a:extLst>
          </p:cNvPr>
          <p:cNvPicPr>
            <a:picLocks noChangeAspect="1"/>
          </p:cNvPicPr>
          <p:nvPr/>
        </p:nvPicPr>
        <p:blipFill rotWithShape="1">
          <a:blip r:embed="rId3">
            <a:extLst>
              <a:ext uri="{28A0092B-C50C-407E-A947-70E740481C1C}">
                <a14:useLocalDpi xmlns:a14="http://schemas.microsoft.com/office/drawing/2010/main" val="0"/>
              </a:ext>
            </a:extLst>
          </a:blip>
          <a:srcRect l="12187" r="12500"/>
          <a:stretch/>
        </p:blipFill>
        <p:spPr>
          <a:xfrm>
            <a:off x="107373" y="2077979"/>
            <a:ext cx="3619500" cy="2702042"/>
          </a:xfrm>
          <a:prstGeom prst="rect">
            <a:avLst/>
          </a:prstGeom>
        </p:spPr>
      </p:pic>
      <p:pic>
        <p:nvPicPr>
          <p:cNvPr id="9" name="Image 8" descr="Une image contenant personne, homme, debout, avant&#10;&#10;Description générée automatiquement">
            <a:extLst>
              <a:ext uri="{FF2B5EF4-FFF2-40B4-BE49-F238E27FC236}">
                <a16:creationId xmlns:a16="http://schemas.microsoft.com/office/drawing/2014/main" id="{3EA53D04-50F7-4F73-BD02-CAB122C93F1D}"/>
              </a:ext>
            </a:extLst>
          </p:cNvPr>
          <p:cNvPicPr>
            <a:picLocks noChangeAspect="1"/>
          </p:cNvPicPr>
          <p:nvPr/>
        </p:nvPicPr>
        <p:blipFill rotWithShape="1">
          <a:blip r:embed="rId4">
            <a:extLst>
              <a:ext uri="{28A0092B-C50C-407E-A947-70E740481C1C}">
                <a14:useLocalDpi xmlns:a14="http://schemas.microsoft.com/office/drawing/2010/main" val="0"/>
              </a:ext>
            </a:extLst>
          </a:blip>
          <a:srcRect l="12187" r="12189"/>
          <a:stretch/>
        </p:blipFill>
        <p:spPr>
          <a:xfrm>
            <a:off x="8465127" y="2077979"/>
            <a:ext cx="3619500" cy="2690876"/>
          </a:xfrm>
          <a:prstGeom prst="rect">
            <a:avLst/>
          </a:prstGeom>
        </p:spPr>
      </p:pic>
    </p:spTree>
    <p:extLst>
      <p:ext uri="{BB962C8B-B14F-4D97-AF65-F5344CB8AC3E}">
        <p14:creationId xmlns:p14="http://schemas.microsoft.com/office/powerpoint/2010/main" val="52444909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5" name="Espace réservé du contenu 4" descr="Une image contenant personne, fenêtre, homme, table&#10;&#10;Description générée automatiquement">
            <a:extLst>
              <a:ext uri="{FF2B5EF4-FFF2-40B4-BE49-F238E27FC236}">
                <a16:creationId xmlns:a16="http://schemas.microsoft.com/office/drawing/2014/main" id="{CE14CD48-4726-4D61-A612-CFA3C1337BD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2094" r="12094"/>
          <a:stretch/>
        </p:blipFill>
        <p:spPr>
          <a:xfrm>
            <a:off x="4286250" y="356690"/>
            <a:ext cx="3619500" cy="2684267"/>
          </a:xfrm>
        </p:spPr>
      </p:pic>
      <p:pic>
        <p:nvPicPr>
          <p:cNvPr id="7" name="Image 6" descr="Une image contenant personne, homme, debout, fenêtre&#10;&#10;Description générée automatiquement">
            <a:extLst>
              <a:ext uri="{FF2B5EF4-FFF2-40B4-BE49-F238E27FC236}">
                <a16:creationId xmlns:a16="http://schemas.microsoft.com/office/drawing/2014/main" id="{9BC0BE04-C1AA-4B02-96BC-2E18E80A19B5}"/>
              </a:ext>
            </a:extLst>
          </p:cNvPr>
          <p:cNvPicPr>
            <a:picLocks noChangeAspect="1"/>
          </p:cNvPicPr>
          <p:nvPr/>
        </p:nvPicPr>
        <p:blipFill rotWithShape="1">
          <a:blip r:embed="rId3">
            <a:extLst>
              <a:ext uri="{28A0092B-C50C-407E-A947-70E740481C1C}">
                <a14:useLocalDpi xmlns:a14="http://schemas.microsoft.com/office/drawing/2010/main" val="0"/>
              </a:ext>
            </a:extLst>
          </a:blip>
          <a:srcRect l="12187" r="12500"/>
          <a:stretch/>
        </p:blipFill>
        <p:spPr>
          <a:xfrm>
            <a:off x="107373" y="332306"/>
            <a:ext cx="3619500" cy="2702042"/>
          </a:xfrm>
          <a:prstGeom prst="rect">
            <a:avLst/>
          </a:prstGeom>
        </p:spPr>
      </p:pic>
      <p:pic>
        <p:nvPicPr>
          <p:cNvPr id="9" name="Image 8" descr="Une image contenant personne, homme, debout, avant&#10;&#10;Description générée automatiquement">
            <a:extLst>
              <a:ext uri="{FF2B5EF4-FFF2-40B4-BE49-F238E27FC236}">
                <a16:creationId xmlns:a16="http://schemas.microsoft.com/office/drawing/2014/main" id="{3EA53D04-50F7-4F73-BD02-CAB122C93F1D}"/>
              </a:ext>
            </a:extLst>
          </p:cNvPr>
          <p:cNvPicPr>
            <a:picLocks noChangeAspect="1"/>
          </p:cNvPicPr>
          <p:nvPr/>
        </p:nvPicPr>
        <p:blipFill rotWithShape="1">
          <a:blip r:embed="rId4">
            <a:extLst>
              <a:ext uri="{28A0092B-C50C-407E-A947-70E740481C1C}">
                <a14:useLocalDpi xmlns:a14="http://schemas.microsoft.com/office/drawing/2010/main" val="0"/>
              </a:ext>
            </a:extLst>
          </a:blip>
          <a:srcRect l="12187" r="12189"/>
          <a:stretch/>
        </p:blipFill>
        <p:spPr>
          <a:xfrm>
            <a:off x="8465127" y="350081"/>
            <a:ext cx="3619500" cy="2690876"/>
          </a:xfrm>
          <a:prstGeom prst="rect">
            <a:avLst/>
          </a:prstGeom>
        </p:spPr>
      </p:pic>
      <p:pic>
        <p:nvPicPr>
          <p:cNvPr id="11" name="Image 10" descr="Une image contenant personne, fenêtre, homme, intérieur&#10;&#10;Description générée automatiquement">
            <a:extLst>
              <a:ext uri="{FF2B5EF4-FFF2-40B4-BE49-F238E27FC236}">
                <a16:creationId xmlns:a16="http://schemas.microsoft.com/office/drawing/2014/main" id="{E9F2034F-6D2E-4F40-8E80-87DE658CB8D7}"/>
              </a:ext>
            </a:extLst>
          </p:cNvPr>
          <p:cNvPicPr>
            <a:picLocks noChangeAspect="1"/>
          </p:cNvPicPr>
          <p:nvPr/>
        </p:nvPicPr>
        <p:blipFill rotWithShape="1">
          <a:blip r:embed="rId5">
            <a:extLst>
              <a:ext uri="{28A0092B-C50C-407E-A947-70E740481C1C}">
                <a14:useLocalDpi xmlns:a14="http://schemas.microsoft.com/office/drawing/2010/main" val="0"/>
              </a:ext>
            </a:extLst>
          </a:blip>
          <a:srcRect l="12500" r="12273"/>
          <a:stretch/>
        </p:blipFill>
        <p:spPr>
          <a:xfrm>
            <a:off x="6314827" y="3429000"/>
            <a:ext cx="4305479" cy="3217783"/>
          </a:xfrm>
          <a:prstGeom prst="rect">
            <a:avLst/>
          </a:prstGeom>
        </p:spPr>
      </p:pic>
      <p:pic>
        <p:nvPicPr>
          <p:cNvPr id="3" name="Image 2" descr="Une image contenant personne, debout, bâtiment, homme&#10;&#10;Description générée automatiquement">
            <a:extLst>
              <a:ext uri="{FF2B5EF4-FFF2-40B4-BE49-F238E27FC236}">
                <a16:creationId xmlns:a16="http://schemas.microsoft.com/office/drawing/2014/main" id="{5BE5F518-2B7F-4759-857D-9A5F6CEA86BC}"/>
              </a:ext>
            </a:extLst>
          </p:cNvPr>
          <p:cNvPicPr>
            <a:picLocks noChangeAspect="1"/>
          </p:cNvPicPr>
          <p:nvPr/>
        </p:nvPicPr>
        <p:blipFill rotWithShape="1">
          <a:blip r:embed="rId6">
            <a:extLst>
              <a:ext uri="{28A0092B-C50C-407E-A947-70E740481C1C}">
                <a14:useLocalDpi xmlns:a14="http://schemas.microsoft.com/office/drawing/2010/main" val="0"/>
              </a:ext>
            </a:extLst>
          </a:blip>
          <a:srcRect l="12344" r="12344"/>
          <a:stretch/>
        </p:blipFill>
        <p:spPr>
          <a:xfrm>
            <a:off x="1571694" y="3422391"/>
            <a:ext cx="4310358" cy="3217784"/>
          </a:xfrm>
          <a:prstGeom prst="rect">
            <a:avLst/>
          </a:prstGeom>
        </p:spPr>
      </p:pic>
    </p:spTree>
    <p:extLst>
      <p:ext uri="{BB962C8B-B14F-4D97-AF65-F5344CB8AC3E}">
        <p14:creationId xmlns:p14="http://schemas.microsoft.com/office/powerpoint/2010/main" val="162726157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5" name="Espace réservé du contenu 4" descr="Une image contenant extérieur, route, homme, jeune&#10;&#10;Description générée automatiquement">
            <a:extLst>
              <a:ext uri="{FF2B5EF4-FFF2-40B4-BE49-F238E27FC236}">
                <a16:creationId xmlns:a16="http://schemas.microsoft.com/office/drawing/2014/main" id="{A12239CB-3AA9-415E-998E-02C61001958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2094" r="12341"/>
          <a:stretch/>
        </p:blipFill>
        <p:spPr>
          <a:xfrm>
            <a:off x="289213" y="1430229"/>
            <a:ext cx="5372836" cy="3997542"/>
          </a:xfrm>
        </p:spPr>
      </p:pic>
      <p:pic>
        <p:nvPicPr>
          <p:cNvPr id="6" name="Image 5" descr="Une image contenant extérieur, herbe, personne, jeune&#10;&#10;Description générée automatiquement">
            <a:extLst>
              <a:ext uri="{FF2B5EF4-FFF2-40B4-BE49-F238E27FC236}">
                <a16:creationId xmlns:a16="http://schemas.microsoft.com/office/drawing/2014/main" id="{4AEE8F7D-30D7-4914-9696-22628011D75B}"/>
              </a:ext>
            </a:extLst>
          </p:cNvPr>
          <p:cNvPicPr>
            <a:picLocks noChangeAspect="1"/>
          </p:cNvPicPr>
          <p:nvPr/>
        </p:nvPicPr>
        <p:blipFill rotWithShape="1">
          <a:blip r:embed="rId3">
            <a:extLst>
              <a:ext uri="{28A0092B-C50C-407E-A947-70E740481C1C}">
                <a14:useLocalDpi xmlns:a14="http://schemas.microsoft.com/office/drawing/2010/main" val="0"/>
              </a:ext>
            </a:extLst>
          </a:blip>
          <a:srcRect l="12281" r="12281" b="571"/>
          <a:stretch/>
        </p:blipFill>
        <p:spPr>
          <a:xfrm>
            <a:off x="6529951" y="1430229"/>
            <a:ext cx="5372836" cy="3981400"/>
          </a:xfrm>
          <a:prstGeom prst="rect">
            <a:avLst/>
          </a:prstGeom>
        </p:spPr>
      </p:pic>
    </p:spTree>
    <p:extLst>
      <p:ext uri="{BB962C8B-B14F-4D97-AF65-F5344CB8AC3E}">
        <p14:creationId xmlns:p14="http://schemas.microsoft.com/office/powerpoint/2010/main" val="139096816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5" name="Image 4" descr="Une image contenant extérieur, bâtiment, trottoir, homme&#10;&#10;Description générée automatiquement">
            <a:extLst>
              <a:ext uri="{FF2B5EF4-FFF2-40B4-BE49-F238E27FC236}">
                <a16:creationId xmlns:a16="http://schemas.microsoft.com/office/drawing/2014/main" id="{4FC8F614-E429-4EAF-AA87-8683D0D1FCE1}"/>
              </a:ext>
            </a:extLst>
          </p:cNvPr>
          <p:cNvPicPr>
            <a:picLocks noChangeAspect="1"/>
          </p:cNvPicPr>
          <p:nvPr/>
        </p:nvPicPr>
        <p:blipFill rotWithShape="1">
          <a:blip r:embed="rId2">
            <a:extLst>
              <a:ext uri="{28A0092B-C50C-407E-A947-70E740481C1C}">
                <a14:useLocalDpi xmlns:a14="http://schemas.microsoft.com/office/drawing/2010/main" val="0"/>
              </a:ext>
            </a:extLst>
          </a:blip>
          <a:srcRect l="12272" r="12387"/>
          <a:stretch/>
        </p:blipFill>
        <p:spPr>
          <a:xfrm>
            <a:off x="6492461" y="1441333"/>
            <a:ext cx="5327135" cy="3975331"/>
          </a:xfrm>
          <a:prstGeom prst="rect">
            <a:avLst/>
          </a:prstGeom>
        </p:spPr>
      </p:pic>
      <p:pic>
        <p:nvPicPr>
          <p:cNvPr id="7" name="Image 6" descr="Une image contenant texte&#10;&#10;Description générée automatiquement">
            <a:extLst>
              <a:ext uri="{FF2B5EF4-FFF2-40B4-BE49-F238E27FC236}">
                <a16:creationId xmlns:a16="http://schemas.microsoft.com/office/drawing/2014/main" id="{F231124A-045F-431E-87D7-74B28E053588}"/>
              </a:ext>
            </a:extLst>
          </p:cNvPr>
          <p:cNvPicPr>
            <a:picLocks noChangeAspect="1"/>
          </p:cNvPicPr>
          <p:nvPr/>
        </p:nvPicPr>
        <p:blipFill rotWithShape="1">
          <a:blip r:embed="rId3">
            <a:extLst>
              <a:ext uri="{28A0092B-C50C-407E-A947-70E740481C1C}">
                <a14:useLocalDpi xmlns:a14="http://schemas.microsoft.com/office/drawing/2010/main" val="0"/>
              </a:ext>
            </a:extLst>
          </a:blip>
          <a:srcRect l="12954" r="12954"/>
          <a:stretch/>
        </p:blipFill>
        <p:spPr>
          <a:xfrm>
            <a:off x="372404" y="1441334"/>
            <a:ext cx="5238750" cy="3975331"/>
          </a:xfrm>
          <a:prstGeom prst="rect">
            <a:avLst/>
          </a:prstGeom>
        </p:spPr>
      </p:pic>
    </p:spTree>
    <p:extLst>
      <p:ext uri="{BB962C8B-B14F-4D97-AF65-F5344CB8AC3E}">
        <p14:creationId xmlns:p14="http://schemas.microsoft.com/office/powerpoint/2010/main" val="168658794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11" name="Image 10" descr="Une image contenant intérieur, photo, bâtiment, pièce&#10;&#10;Description générée automatiquement">
            <a:extLst>
              <a:ext uri="{FF2B5EF4-FFF2-40B4-BE49-F238E27FC236}">
                <a16:creationId xmlns:a16="http://schemas.microsoft.com/office/drawing/2014/main" id="{2E64C344-F79A-4714-8F5D-3BDBB734C603}"/>
              </a:ext>
            </a:extLst>
          </p:cNvPr>
          <p:cNvPicPr>
            <a:picLocks noChangeAspect="1"/>
          </p:cNvPicPr>
          <p:nvPr/>
        </p:nvPicPr>
        <p:blipFill rotWithShape="1">
          <a:blip r:embed="rId2">
            <a:extLst>
              <a:ext uri="{28A0092B-C50C-407E-A947-70E740481C1C}">
                <a14:useLocalDpi xmlns:a14="http://schemas.microsoft.com/office/drawing/2010/main" val="0"/>
              </a:ext>
            </a:extLst>
          </a:blip>
          <a:srcRect l="12344" r="12344"/>
          <a:stretch/>
        </p:blipFill>
        <p:spPr>
          <a:xfrm>
            <a:off x="764255" y="1564848"/>
            <a:ext cx="4994218" cy="3728301"/>
          </a:xfrm>
          <a:prstGeom prst="rect">
            <a:avLst/>
          </a:prstGeom>
        </p:spPr>
      </p:pic>
      <p:pic>
        <p:nvPicPr>
          <p:cNvPr id="13" name="Image 12" descr="Une image contenant tenant, homme, assis, jeune&#10;&#10;Description générée automatiquement">
            <a:extLst>
              <a:ext uri="{FF2B5EF4-FFF2-40B4-BE49-F238E27FC236}">
                <a16:creationId xmlns:a16="http://schemas.microsoft.com/office/drawing/2014/main" id="{8CB88624-3CF7-441E-BE76-3FFFD9FAA481}"/>
              </a:ext>
            </a:extLst>
          </p:cNvPr>
          <p:cNvPicPr>
            <a:picLocks noChangeAspect="1"/>
          </p:cNvPicPr>
          <p:nvPr/>
        </p:nvPicPr>
        <p:blipFill rotWithShape="1">
          <a:blip r:embed="rId3">
            <a:extLst>
              <a:ext uri="{28A0092B-C50C-407E-A947-70E740481C1C}">
                <a14:useLocalDpi xmlns:a14="http://schemas.microsoft.com/office/drawing/2010/main" val="0"/>
              </a:ext>
            </a:extLst>
          </a:blip>
          <a:srcRect l="12187" r="12344"/>
          <a:stretch/>
        </p:blipFill>
        <p:spPr>
          <a:xfrm>
            <a:off x="6423165" y="1564848"/>
            <a:ext cx="5004580" cy="3728301"/>
          </a:xfrm>
          <a:prstGeom prst="rect">
            <a:avLst/>
          </a:prstGeom>
        </p:spPr>
      </p:pic>
    </p:spTree>
    <p:extLst>
      <p:ext uri="{BB962C8B-B14F-4D97-AF65-F5344CB8AC3E}">
        <p14:creationId xmlns:p14="http://schemas.microsoft.com/office/powerpoint/2010/main" val="242198836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4" name="Image 3" descr="Une image contenant personne, extérieur, bâtiment, homme&#10;&#10;Description générée automatiquement">
            <a:extLst>
              <a:ext uri="{FF2B5EF4-FFF2-40B4-BE49-F238E27FC236}">
                <a16:creationId xmlns:a16="http://schemas.microsoft.com/office/drawing/2014/main" id="{A063180C-A43C-4AE5-B3E7-B128FC53DC26}"/>
              </a:ext>
            </a:extLst>
          </p:cNvPr>
          <p:cNvPicPr>
            <a:picLocks noChangeAspect="1"/>
          </p:cNvPicPr>
          <p:nvPr/>
        </p:nvPicPr>
        <p:blipFill rotWithShape="1">
          <a:blip r:embed="rId2">
            <a:extLst>
              <a:ext uri="{28A0092B-C50C-407E-A947-70E740481C1C}">
                <a14:useLocalDpi xmlns:a14="http://schemas.microsoft.com/office/drawing/2010/main" val="0"/>
              </a:ext>
            </a:extLst>
          </a:blip>
          <a:srcRect l="12386" r="12386"/>
          <a:stretch/>
        </p:blipFill>
        <p:spPr>
          <a:xfrm>
            <a:off x="3144709" y="4150826"/>
            <a:ext cx="2763566" cy="2065404"/>
          </a:xfrm>
          <a:prstGeom prst="rect">
            <a:avLst/>
          </a:prstGeom>
        </p:spPr>
      </p:pic>
      <p:pic>
        <p:nvPicPr>
          <p:cNvPr id="5" name="Image 4" descr="Une image contenant personne, fenêtre, homme, intérieur&#10;&#10;Description générée automatiquement">
            <a:extLst>
              <a:ext uri="{FF2B5EF4-FFF2-40B4-BE49-F238E27FC236}">
                <a16:creationId xmlns:a16="http://schemas.microsoft.com/office/drawing/2014/main" id="{CB06257E-2F3C-464E-AFA5-75562696E5C9}"/>
              </a:ext>
            </a:extLst>
          </p:cNvPr>
          <p:cNvPicPr>
            <a:picLocks noChangeAspect="1"/>
          </p:cNvPicPr>
          <p:nvPr/>
        </p:nvPicPr>
        <p:blipFill rotWithShape="1">
          <a:blip r:embed="rId3">
            <a:extLst>
              <a:ext uri="{28A0092B-C50C-407E-A947-70E740481C1C}">
                <a14:useLocalDpi xmlns:a14="http://schemas.microsoft.com/office/drawing/2010/main" val="0"/>
              </a:ext>
            </a:extLst>
          </a:blip>
          <a:srcRect l="12500" r="12273"/>
          <a:stretch/>
        </p:blipFill>
        <p:spPr>
          <a:xfrm>
            <a:off x="6271546" y="4150825"/>
            <a:ext cx="2763564" cy="2065403"/>
          </a:xfrm>
          <a:prstGeom prst="rect">
            <a:avLst/>
          </a:prstGeom>
        </p:spPr>
      </p:pic>
      <p:pic>
        <p:nvPicPr>
          <p:cNvPr id="6" name="Espace réservé du contenu 5" descr="Une image contenant personne, extérieur, bâtiment, homme&#10;&#10;Description générée automatiquement">
            <a:extLst>
              <a:ext uri="{FF2B5EF4-FFF2-40B4-BE49-F238E27FC236}">
                <a16:creationId xmlns:a16="http://schemas.microsoft.com/office/drawing/2014/main" id="{1B39C3A7-8932-46FB-91F1-D52D30C2054F}"/>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12115" r="12308" b="-24"/>
          <a:stretch/>
        </p:blipFill>
        <p:spPr>
          <a:xfrm>
            <a:off x="36176" y="4150825"/>
            <a:ext cx="2775746" cy="2065403"/>
          </a:xfrm>
          <a:prstGeom prst="rect">
            <a:avLst/>
          </a:prstGeom>
        </p:spPr>
      </p:pic>
      <p:pic>
        <p:nvPicPr>
          <p:cNvPr id="10" name="Image 9" descr="Une image contenant personne, homme, debout, photo&#10;&#10;Description générée automatiquement">
            <a:extLst>
              <a:ext uri="{FF2B5EF4-FFF2-40B4-BE49-F238E27FC236}">
                <a16:creationId xmlns:a16="http://schemas.microsoft.com/office/drawing/2014/main" id="{72720362-E899-4B81-BA75-3B243BE59813}"/>
              </a:ext>
            </a:extLst>
          </p:cNvPr>
          <p:cNvPicPr>
            <a:picLocks noChangeAspect="1"/>
          </p:cNvPicPr>
          <p:nvPr/>
        </p:nvPicPr>
        <p:blipFill rotWithShape="1">
          <a:blip r:embed="rId5">
            <a:extLst>
              <a:ext uri="{28A0092B-C50C-407E-A947-70E740481C1C}">
                <a14:useLocalDpi xmlns:a14="http://schemas.microsoft.com/office/drawing/2010/main" val="0"/>
              </a:ext>
            </a:extLst>
          </a:blip>
          <a:srcRect l="12310" t="1" r="12310" b="15"/>
          <a:stretch/>
        </p:blipFill>
        <p:spPr>
          <a:xfrm>
            <a:off x="9386205" y="4150825"/>
            <a:ext cx="2769619" cy="2065403"/>
          </a:xfrm>
          <a:prstGeom prst="rect">
            <a:avLst/>
          </a:prstGeom>
        </p:spPr>
      </p:pic>
      <p:pic>
        <p:nvPicPr>
          <p:cNvPr id="12" name="Image 11" descr="Une image contenant personne, extérieur, homme, appareil photo&#10;&#10;Description générée automatiquement">
            <a:extLst>
              <a:ext uri="{FF2B5EF4-FFF2-40B4-BE49-F238E27FC236}">
                <a16:creationId xmlns:a16="http://schemas.microsoft.com/office/drawing/2014/main" id="{36A485DC-CAB4-4DD7-825D-A8CECFD293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56631" y="214085"/>
            <a:ext cx="6429829" cy="3214915"/>
          </a:xfrm>
          <a:prstGeom prst="rect">
            <a:avLst/>
          </a:prstGeom>
        </p:spPr>
      </p:pic>
    </p:spTree>
    <p:extLst>
      <p:ext uri="{BB962C8B-B14F-4D97-AF65-F5344CB8AC3E}">
        <p14:creationId xmlns:p14="http://schemas.microsoft.com/office/powerpoint/2010/main" val="28914743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616DEF-B56B-48F7-B612-6480895D8ED4}"/>
              </a:ext>
            </a:extLst>
          </p:cNvPr>
          <p:cNvSpPr>
            <a:spLocks noGrp="1"/>
          </p:cNvSpPr>
          <p:nvPr>
            <p:ph type="title"/>
          </p:nvPr>
        </p:nvSpPr>
        <p:spPr>
          <a:xfrm>
            <a:off x="7477867" y="2497194"/>
            <a:ext cx="4087306" cy="1863612"/>
          </a:xfrm>
        </p:spPr>
        <p:txBody>
          <a:bodyPr vert="horz" lIns="91440" tIns="45720" rIns="91440" bIns="45720" rtlCol="0" anchor="b">
            <a:normAutofit/>
          </a:bodyPr>
          <a:lstStyle/>
          <a:p>
            <a:pPr algn="ctr"/>
            <a:r>
              <a:rPr lang="en-US" sz="6000" dirty="0">
                <a:solidFill>
                  <a:schemeClr val="tx2"/>
                </a:solidFill>
                <a:latin typeface="Modern No. 20" panose="02070704070505020303" pitchFamily="18" charset="0"/>
              </a:rPr>
              <a:t>Son </a:t>
            </a:r>
            <a:r>
              <a:rPr lang="en-US" sz="6000" dirty="0" err="1">
                <a:solidFill>
                  <a:schemeClr val="tx2"/>
                </a:solidFill>
                <a:latin typeface="Modern No. 20" panose="02070704070505020303" pitchFamily="18" charset="0"/>
              </a:rPr>
              <a:t>arrivée</a:t>
            </a:r>
            <a:r>
              <a:rPr lang="en-US" sz="6000" dirty="0">
                <a:solidFill>
                  <a:schemeClr val="tx2"/>
                </a:solidFill>
                <a:latin typeface="Modern No. 20" panose="02070704070505020303" pitchFamily="18" charset="0"/>
              </a:rPr>
              <a:t> au </a:t>
            </a:r>
            <a:r>
              <a:rPr lang="en-US" sz="6000" dirty="0" err="1">
                <a:solidFill>
                  <a:schemeClr val="tx2"/>
                </a:solidFill>
                <a:latin typeface="Modern No. 20" panose="02070704070505020303" pitchFamily="18" charset="0"/>
              </a:rPr>
              <a:t>cinéma</a:t>
            </a:r>
            <a:endParaRPr lang="en-US" sz="6000" dirty="0">
              <a:solidFill>
                <a:schemeClr val="tx2"/>
              </a:solidFill>
              <a:latin typeface="Modern No. 20" panose="02070704070505020303" pitchFamily="18" charset="0"/>
            </a:endParaRPr>
          </a:p>
        </p:txBody>
      </p:sp>
      <p:sp>
        <p:nvSpPr>
          <p:cNvPr id="10" name="Freeform: Shape 9">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Espace réservé du contenu 4" descr="Une image contenant personne, extérieur, bâtiment, debout&#10;&#10;Description générée automatiquement">
            <a:extLst>
              <a:ext uri="{FF2B5EF4-FFF2-40B4-BE49-F238E27FC236}">
                <a16:creationId xmlns:a16="http://schemas.microsoft.com/office/drawing/2014/main" id="{3344724B-2AC2-46E1-8C4B-AF733737D8E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4206" r="16879"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3" name="ZoneTexte 2">
            <a:extLst>
              <a:ext uri="{FF2B5EF4-FFF2-40B4-BE49-F238E27FC236}">
                <a16:creationId xmlns:a16="http://schemas.microsoft.com/office/drawing/2014/main" id="{C68424B6-06D8-4ECC-90B3-9F01AD16CD8B}"/>
              </a:ext>
            </a:extLst>
          </p:cNvPr>
          <p:cNvSpPr txBox="1"/>
          <p:nvPr/>
        </p:nvSpPr>
        <p:spPr>
          <a:xfrm>
            <a:off x="8574156" y="0"/>
            <a:ext cx="3617844" cy="523220"/>
          </a:xfrm>
          <a:prstGeom prst="rect">
            <a:avLst/>
          </a:prstGeom>
          <a:noFill/>
        </p:spPr>
        <p:txBody>
          <a:bodyPr wrap="square" rtlCol="0">
            <a:spAutoFit/>
          </a:bodyPr>
          <a:lstStyle/>
          <a:p>
            <a:r>
              <a:rPr lang="fr-FR" sz="2800" i="1" u="sng" dirty="0">
                <a:solidFill>
                  <a:schemeClr val="tx2"/>
                </a:solidFill>
                <a:latin typeface="Modern No. 20" panose="02070704070505020303" pitchFamily="18" charset="0"/>
              </a:rPr>
              <a:t>Le Point Biographique</a:t>
            </a:r>
          </a:p>
        </p:txBody>
      </p:sp>
    </p:spTree>
    <p:extLst>
      <p:ext uri="{BB962C8B-B14F-4D97-AF65-F5344CB8AC3E}">
        <p14:creationId xmlns:p14="http://schemas.microsoft.com/office/powerpoint/2010/main" val="102011349"/>
      </p:ext>
    </p:extLst>
  </p:cSld>
  <p:clrMapOvr>
    <a:overrideClrMapping bg1="dk1" tx1="lt1" bg2="dk2" tx2="lt2" accent1="accent1" accent2="accent2" accent3="accent3" accent4="accent4" accent5="accent5" accent6="accent6" hlink="hlink" folHlink="folHlink"/>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pic>
        <p:nvPicPr>
          <p:cNvPr id="5" name="Espace réservé du contenu 4" descr="Une image contenant moniteur, équipement électronique, afficher, écran&#10;&#10;Description générée automatiquement">
            <a:extLst>
              <a:ext uri="{FF2B5EF4-FFF2-40B4-BE49-F238E27FC236}">
                <a16:creationId xmlns:a16="http://schemas.microsoft.com/office/drawing/2014/main" id="{01584C82-DE88-4D34-8E55-11A610F256F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5220" t="12036" r="25704" b="21689"/>
          <a:stretch/>
        </p:blipFill>
        <p:spPr>
          <a:xfrm>
            <a:off x="6645337" y="365123"/>
            <a:ext cx="3798277" cy="2883877"/>
          </a:xfrm>
        </p:spPr>
      </p:pic>
      <p:pic>
        <p:nvPicPr>
          <p:cNvPr id="13" name="Image 12" descr="Une image contenant équipement électronique, moniteur, afficher, intérieur&#10;&#10;Description générée automatiquement">
            <a:extLst>
              <a:ext uri="{FF2B5EF4-FFF2-40B4-BE49-F238E27FC236}">
                <a16:creationId xmlns:a16="http://schemas.microsoft.com/office/drawing/2014/main" id="{E3683AFD-1E56-425C-B271-1F7BFC310A4A}"/>
              </a:ext>
            </a:extLst>
          </p:cNvPr>
          <p:cNvPicPr>
            <a:picLocks noChangeAspect="1"/>
          </p:cNvPicPr>
          <p:nvPr/>
        </p:nvPicPr>
        <p:blipFill rotWithShape="1">
          <a:blip r:embed="rId3">
            <a:extLst>
              <a:ext uri="{28A0092B-C50C-407E-A947-70E740481C1C}">
                <a14:useLocalDpi xmlns:a14="http://schemas.microsoft.com/office/drawing/2010/main" val="0"/>
              </a:ext>
            </a:extLst>
          </a:blip>
          <a:srcRect l="25153" t="16189" r="25808" b="18138"/>
          <a:stretch/>
        </p:blipFill>
        <p:spPr>
          <a:xfrm>
            <a:off x="1905000" y="365123"/>
            <a:ext cx="3830151" cy="2883878"/>
          </a:xfrm>
          <a:prstGeom prst="rect">
            <a:avLst/>
          </a:prstGeom>
        </p:spPr>
      </p:pic>
      <p:pic>
        <p:nvPicPr>
          <p:cNvPr id="8" name="Image 7" descr="Une image contenant tenant, homme, assis, jeune&#10;&#10;Description générée automatiquement">
            <a:extLst>
              <a:ext uri="{FF2B5EF4-FFF2-40B4-BE49-F238E27FC236}">
                <a16:creationId xmlns:a16="http://schemas.microsoft.com/office/drawing/2014/main" id="{D22EE3D3-0DAD-4A71-8F98-D9939175E92B}"/>
              </a:ext>
            </a:extLst>
          </p:cNvPr>
          <p:cNvPicPr>
            <a:picLocks noChangeAspect="1"/>
          </p:cNvPicPr>
          <p:nvPr/>
        </p:nvPicPr>
        <p:blipFill rotWithShape="1">
          <a:blip r:embed="rId4">
            <a:extLst>
              <a:ext uri="{28A0092B-C50C-407E-A947-70E740481C1C}">
                <a14:useLocalDpi xmlns:a14="http://schemas.microsoft.com/office/drawing/2010/main" val="0"/>
              </a:ext>
            </a:extLst>
          </a:blip>
          <a:srcRect l="12187" r="12344"/>
          <a:stretch/>
        </p:blipFill>
        <p:spPr>
          <a:xfrm>
            <a:off x="6659270" y="3608998"/>
            <a:ext cx="3784344" cy="2819252"/>
          </a:xfrm>
          <a:prstGeom prst="rect">
            <a:avLst/>
          </a:prstGeom>
        </p:spPr>
      </p:pic>
      <p:pic>
        <p:nvPicPr>
          <p:cNvPr id="10" name="Image 9" descr="Une image contenant personne, femme, dents, avant&#10;&#10;Description générée automatiquement">
            <a:extLst>
              <a:ext uri="{FF2B5EF4-FFF2-40B4-BE49-F238E27FC236}">
                <a16:creationId xmlns:a16="http://schemas.microsoft.com/office/drawing/2014/main" id="{032E2B24-5CCB-4969-9466-45E2118369AA}"/>
              </a:ext>
            </a:extLst>
          </p:cNvPr>
          <p:cNvPicPr>
            <a:picLocks noChangeAspect="1"/>
          </p:cNvPicPr>
          <p:nvPr/>
        </p:nvPicPr>
        <p:blipFill rotWithShape="1">
          <a:blip r:embed="rId5">
            <a:extLst>
              <a:ext uri="{28A0092B-C50C-407E-A947-70E740481C1C}">
                <a14:useLocalDpi xmlns:a14="http://schemas.microsoft.com/office/drawing/2010/main" val="0"/>
              </a:ext>
            </a:extLst>
          </a:blip>
          <a:srcRect l="12045" r="12386"/>
          <a:stretch/>
        </p:blipFill>
        <p:spPr>
          <a:xfrm>
            <a:off x="1904999" y="3578627"/>
            <a:ext cx="3830151" cy="2849623"/>
          </a:xfrm>
          <a:prstGeom prst="rect">
            <a:avLst/>
          </a:prstGeom>
        </p:spPr>
      </p:pic>
    </p:spTree>
    <p:extLst>
      <p:ext uri="{BB962C8B-B14F-4D97-AF65-F5344CB8AC3E}">
        <p14:creationId xmlns:p14="http://schemas.microsoft.com/office/powerpoint/2010/main" val="31996648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C59FF7-41C1-42EC-A13F-4CF1A2412367}"/>
              </a:ext>
            </a:extLst>
          </p:cNvPr>
          <p:cNvSpPr>
            <a:spLocks noGrp="1"/>
          </p:cNvSpPr>
          <p:nvPr>
            <p:ph type="title"/>
          </p:nvPr>
        </p:nvSpPr>
        <p:spPr>
          <a:xfrm>
            <a:off x="0" y="28584"/>
            <a:ext cx="12192000" cy="1521876"/>
          </a:xfrm>
        </p:spPr>
        <p:txBody>
          <a:bodyPr/>
          <a:lstStyle/>
          <a:p>
            <a:pPr algn="ctr"/>
            <a:r>
              <a:rPr lang="fr-FR" dirty="0">
                <a:solidFill>
                  <a:schemeClr val="bg2"/>
                </a:solidFill>
                <a:latin typeface="Modern No. 20" panose="02070704070505020303" pitchFamily="18" charset="0"/>
              </a:rPr>
              <a:t>La Grande Dépression :</a:t>
            </a:r>
            <a:br>
              <a:rPr lang="fr-FR" dirty="0">
                <a:solidFill>
                  <a:schemeClr val="bg2"/>
                </a:solidFill>
                <a:latin typeface="Modern No. 20" panose="02070704070505020303" pitchFamily="18" charset="0"/>
              </a:rPr>
            </a:br>
            <a:r>
              <a:rPr lang="fr-FR" dirty="0">
                <a:solidFill>
                  <a:schemeClr val="bg2"/>
                </a:solidFill>
                <a:latin typeface="Modern No. 20" panose="02070704070505020303" pitchFamily="18" charset="0"/>
              </a:rPr>
              <a:t>du Krach de 1929 à la 2</a:t>
            </a:r>
            <a:r>
              <a:rPr lang="fr-FR" baseline="30000" dirty="0">
                <a:solidFill>
                  <a:schemeClr val="bg2"/>
                </a:solidFill>
                <a:latin typeface="Modern No. 20" panose="02070704070505020303" pitchFamily="18" charset="0"/>
              </a:rPr>
              <a:t>nde</a:t>
            </a:r>
            <a:r>
              <a:rPr lang="fr-FR" dirty="0">
                <a:solidFill>
                  <a:schemeClr val="bg2"/>
                </a:solidFill>
                <a:latin typeface="Modern No. 20" panose="02070704070505020303" pitchFamily="18" charset="0"/>
              </a:rPr>
              <a:t> Guerre Mondiale</a:t>
            </a:r>
          </a:p>
        </p:txBody>
      </p:sp>
      <p:pic>
        <p:nvPicPr>
          <p:cNvPr id="5" name="Espace réservé du contenu 4" descr="Une image contenant texte, journal&#10;&#10;Description générée automatiquement">
            <a:extLst>
              <a:ext uri="{FF2B5EF4-FFF2-40B4-BE49-F238E27FC236}">
                <a16:creationId xmlns:a16="http://schemas.microsoft.com/office/drawing/2014/main" id="{A7CE4C51-07A6-4D14-9A51-6AB9A9325EC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39898" y="1550460"/>
            <a:ext cx="6912203" cy="4517185"/>
          </a:xfrm>
        </p:spPr>
      </p:pic>
      <p:sp>
        <p:nvSpPr>
          <p:cNvPr id="3" name="ZoneTexte 2">
            <a:extLst>
              <a:ext uri="{FF2B5EF4-FFF2-40B4-BE49-F238E27FC236}">
                <a16:creationId xmlns:a16="http://schemas.microsoft.com/office/drawing/2014/main" id="{240A3E47-AB2D-4D75-A3E8-F47056F12A3C}"/>
              </a:ext>
            </a:extLst>
          </p:cNvPr>
          <p:cNvSpPr txBox="1"/>
          <p:nvPr/>
        </p:nvSpPr>
        <p:spPr>
          <a:xfrm>
            <a:off x="1946029" y="6246055"/>
            <a:ext cx="8299939" cy="461665"/>
          </a:xfrm>
          <a:prstGeom prst="rect">
            <a:avLst/>
          </a:prstGeom>
          <a:noFill/>
        </p:spPr>
        <p:txBody>
          <a:bodyPr wrap="square" rtlCol="0">
            <a:spAutoFit/>
          </a:bodyPr>
          <a:lstStyle/>
          <a:p>
            <a:pPr algn="ctr"/>
            <a:r>
              <a:rPr lang="fr-FR" sz="2400" dirty="0">
                <a:solidFill>
                  <a:schemeClr val="bg2"/>
                </a:solidFill>
                <a:latin typeface="Modern No. 20" panose="02070704070505020303" pitchFamily="18" charset="0"/>
              </a:rPr>
              <a:t>Une du 29 Octobre 1929 dans le journal </a:t>
            </a:r>
            <a:r>
              <a:rPr lang="fr-FR" sz="2400" i="1" dirty="0">
                <a:solidFill>
                  <a:schemeClr val="bg2"/>
                </a:solidFill>
                <a:latin typeface="Modern No. 20" panose="02070704070505020303" pitchFamily="18" charset="0"/>
              </a:rPr>
              <a:t>Decatur </a:t>
            </a:r>
            <a:r>
              <a:rPr lang="fr-FR" sz="2400" i="1" dirty="0" err="1">
                <a:solidFill>
                  <a:schemeClr val="bg2"/>
                </a:solidFill>
                <a:latin typeface="Modern No. 20" panose="02070704070505020303" pitchFamily="18" charset="0"/>
              </a:rPr>
              <a:t>Evening</a:t>
            </a:r>
            <a:r>
              <a:rPr lang="fr-FR" sz="2400" i="1" dirty="0">
                <a:solidFill>
                  <a:schemeClr val="bg2"/>
                </a:solidFill>
                <a:latin typeface="Modern No. 20" panose="02070704070505020303" pitchFamily="18" charset="0"/>
              </a:rPr>
              <a:t> Herald</a:t>
            </a:r>
          </a:p>
        </p:txBody>
      </p:sp>
    </p:spTree>
    <p:extLst>
      <p:ext uri="{BB962C8B-B14F-4D97-AF65-F5344CB8AC3E}">
        <p14:creationId xmlns:p14="http://schemas.microsoft.com/office/powerpoint/2010/main" val="3485078132"/>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909</TotalTime>
  <Words>787</Words>
  <Application>Microsoft Office PowerPoint</Application>
  <PresentationFormat>Grand écran</PresentationFormat>
  <Paragraphs>99</Paragraphs>
  <Slides>80</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80</vt:i4>
      </vt:variant>
    </vt:vector>
  </HeadingPairs>
  <TitlesOfParts>
    <vt:vector size="85" baseType="lpstr">
      <vt:lpstr>Arial</vt:lpstr>
      <vt:lpstr>Calibri</vt:lpstr>
      <vt:lpstr>Calibri Light</vt:lpstr>
      <vt:lpstr>Modern No. 20</vt:lpstr>
      <vt:lpstr>Thème Office</vt:lpstr>
      <vt:lpstr>LES TEMPS MODERNES   - Charlie Chaplin (1936)</vt:lpstr>
      <vt:lpstr>Présentation PowerPoint</vt:lpstr>
      <vt:lpstr>Présentation PowerPoint</vt:lpstr>
      <vt:lpstr>Présentation PowerPoint</vt:lpstr>
      <vt:lpstr>LES TEMPS MODERNES   - Charlie Chaplin (1936)</vt:lpstr>
      <vt:lpstr>Une enfance difficile</vt:lpstr>
      <vt:lpstr>Le Point Biographique</vt:lpstr>
      <vt:lpstr>Son arrivée au cinéma</vt:lpstr>
      <vt:lpstr>La Grande Dépression : du Krach de 1929 à la 2nde Guerre Mondiale</vt:lpstr>
      <vt:lpstr>Une famille migrant en Californie à la recherche de travail durant la Grande Dépression (1936)  </vt:lpstr>
      <vt:lpstr>1ère réaction du peuple :  Trouver à tout prix du travail</vt:lpstr>
      <vt:lpstr>Présentation PowerPoint</vt:lpstr>
      <vt:lpstr>Présentation PowerPoint</vt:lpstr>
      <vt:lpstr>ELLIPSE</vt:lpstr>
      <vt:lpstr>Présentation PowerPoint</vt:lpstr>
      <vt:lpstr>Présentation PowerPoint</vt:lpstr>
      <vt:lpstr>2ème réaction du peuple :  Combattre pour une meilleure société</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Prise de vue en plongée                                       Prise de vue en contre-plongée                          Sujet dominé                                                            Sujet dominant        The Truman Show de Peter Weir (1998)         The Dark Knight de Christopher Nolan (2008)</vt:lpstr>
      <vt:lpstr>Présentation PowerPoint</vt:lpstr>
      <vt:lpstr>Présentation PowerPoint</vt:lpstr>
      <vt:lpstr>Présentation PowerPoint</vt:lpstr>
      <vt:lpstr>Présentation PowerPoint</vt:lpstr>
      <vt:lpstr>Présentation PowerPoint</vt:lpstr>
      <vt:lpstr>Présentation PowerPoint</vt:lpstr>
      <vt:lpstr>L’homme politisé</vt:lpstr>
      <vt:lpstr>Un Charlot « anarchiste » à ses débuts </vt:lpstr>
      <vt:lpstr>Présentation PowerPoint</vt:lpstr>
      <vt:lpstr>3ème réaction du peuple :  Voler pour pouvoir manger</vt:lpstr>
      <vt:lpstr>Présentation PowerPoint</vt:lpstr>
      <vt:lpstr>Présentation PowerPoint</vt:lpstr>
      <vt:lpstr>Présentation PowerPoint</vt:lpstr>
      <vt:lpstr>Le Bolchévisme</vt:lpstr>
      <vt:lpstr>La «  Peur Rouge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4ème réaction :  Celle de Charlot</vt:lpstr>
      <vt:lpstr>Présentation PowerPoint</vt:lpstr>
      <vt:lpstr>La création de Charlot</vt:lpstr>
      <vt:lpstr>Présentation PowerPoint</vt:lpstr>
      <vt:lpstr>Présentation PowerPoint</vt:lpstr>
      <vt:lpstr>Le Charlot « anarchiste »</vt:lpstr>
      <vt:lpstr>Présentation PowerPoint</vt:lpstr>
      <vt:lpstr>Présentation PowerPoint</vt:lpstr>
      <vt:lpstr>Présentation PowerPoint</vt:lpstr>
      <vt:lpstr>L’évolution de Charlot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TEMPS MODERNES   - Charlie Chaplin (1936)</dc:title>
  <dc:creator>Oriane Fernandes</dc:creator>
  <cp:lastModifiedBy>Oriane Fernandes</cp:lastModifiedBy>
  <cp:revision>4</cp:revision>
  <dcterms:created xsi:type="dcterms:W3CDTF">2021-01-07T15:54:38Z</dcterms:created>
  <dcterms:modified xsi:type="dcterms:W3CDTF">2021-01-12T15:30:42Z</dcterms:modified>
</cp:coreProperties>
</file>