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297" r:id="rId38"/>
    <p:sldId id="298" r:id="rId39"/>
    <p:sldId id="290" r:id="rId40"/>
    <p:sldId id="291" r:id="rId41"/>
    <p:sldId id="292" r:id="rId42"/>
    <p:sldId id="293" r:id="rId43"/>
    <p:sldId id="313" r:id="rId44"/>
    <p:sldId id="312" r:id="rId45"/>
    <p:sldId id="315" r:id="rId46"/>
    <p:sldId id="326" r:id="rId47"/>
    <p:sldId id="327" r:id="rId48"/>
    <p:sldId id="328" r:id="rId49"/>
    <p:sldId id="329" r:id="rId50"/>
    <p:sldId id="316" r:id="rId51"/>
    <p:sldId id="334" r:id="rId52"/>
    <p:sldId id="335" r:id="rId53"/>
    <p:sldId id="318" r:id="rId54"/>
    <p:sldId id="317" r:id="rId55"/>
    <p:sldId id="321" r:id="rId56"/>
    <p:sldId id="337" r:id="rId57"/>
    <p:sldId id="338" r:id="rId58"/>
    <p:sldId id="319" r:id="rId59"/>
    <p:sldId id="320" r:id="rId60"/>
    <p:sldId id="324" r:id="rId61"/>
    <p:sldId id="333" r:id="rId62"/>
    <p:sldId id="341" r:id="rId63"/>
    <p:sldId id="339" r:id="rId64"/>
    <p:sldId id="340" r:id="rId65"/>
    <p:sldId id="294" r:id="rId66"/>
    <p:sldId id="295" r:id="rId67"/>
    <p:sldId id="296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96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phldr="1"/>
      <dgm:spPr/>
      <dgm:t>
        <a:bodyPr/>
        <a:lstStyle/>
        <a:p>
          <a:endParaRPr lang="fr-FR" dirty="0"/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 phldr="1"/>
      <dgm:spPr/>
      <dgm:t>
        <a:bodyPr/>
        <a:lstStyle/>
        <a:p>
          <a:endParaRPr lang="fr-FR" dirty="0"/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/>
      <dgm:spPr/>
      <dgm:t>
        <a:bodyPr/>
        <a:lstStyle/>
        <a:p>
          <a:endParaRPr lang="fr-FR" dirty="0"/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/>
      <dgm:t>
        <a:bodyPr/>
        <a:lstStyle/>
        <a:p>
          <a:endParaRPr lang="fr-FR"/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/>
      <dgm:spPr/>
      <dgm:t>
        <a:bodyPr/>
        <a:lstStyle/>
        <a:p>
          <a:endParaRPr lang="fr-FR"/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63950D-4FC6-4281-A5D5-1A9456E87A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86A027-213E-4EBB-B6F8-555857896AB1}">
      <dgm:prSet phldrT="[Texte]" custT="1"/>
      <dgm:spPr>
        <a:noFill/>
      </dgm:spPr>
      <dgm:t>
        <a:bodyPr/>
        <a:lstStyle/>
        <a:p>
          <a:r>
            <a: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Histoire des arts</a:t>
          </a:r>
        </a:p>
      </dgm:t>
    </dgm:pt>
    <dgm:pt modelId="{EBBD713F-1E91-47CB-B495-7B187186590A}" type="parTrans" cxnId="{4CD6F6CF-DF13-4649-AC0A-C0929E37ABAE}">
      <dgm:prSet/>
      <dgm:spPr/>
      <dgm:t>
        <a:bodyPr/>
        <a:lstStyle/>
        <a:p>
          <a:endParaRPr lang="fr-FR"/>
        </a:p>
      </dgm:t>
    </dgm:pt>
    <dgm:pt modelId="{C1DA5043-0618-4246-BD7C-E8D93C764108}" type="sibTrans" cxnId="{4CD6F6CF-DF13-4649-AC0A-C0929E37ABAE}">
      <dgm:prSet/>
      <dgm:spPr/>
      <dgm:t>
        <a:bodyPr/>
        <a:lstStyle/>
        <a:p>
          <a:endParaRPr lang="fr-FR"/>
        </a:p>
      </dgm:t>
    </dgm:pt>
    <dgm:pt modelId="{CB8A2F66-15FD-4322-B271-D537E508FA44}">
      <dgm:prSet phldrT="[Texte]"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Fréquentation des œuvres de cinéma</a:t>
          </a:r>
        </a:p>
      </dgm:t>
    </dgm:pt>
    <dgm:pt modelId="{C768B32A-C991-4C3C-8A9F-32A417128E5D}" type="parTrans" cxnId="{32B844AA-FD6C-4FE7-A453-1877756F3629}">
      <dgm:prSet/>
      <dgm:spPr/>
      <dgm:t>
        <a:bodyPr/>
        <a:lstStyle/>
        <a:p>
          <a:endParaRPr lang="fr-FR"/>
        </a:p>
      </dgm:t>
    </dgm:pt>
    <dgm:pt modelId="{B321114A-9EEE-4B54-B3D6-B7A51B79DBCE}" type="sibTrans" cxnId="{32B844AA-FD6C-4FE7-A453-1877756F3629}">
      <dgm:prSet/>
      <dgm:spPr/>
      <dgm:t>
        <a:bodyPr/>
        <a:lstStyle/>
        <a:p>
          <a:endParaRPr lang="fr-FR"/>
        </a:p>
      </dgm:t>
    </dgm:pt>
    <dgm:pt modelId="{1AB364A5-0204-42A7-BEE7-7EBE02D63E60}">
      <dgm:prSet phldrT="[Texte]"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Faire le lien entre littérature, arts plastiques, musique et cinéma </a:t>
          </a:r>
        </a:p>
      </dgm:t>
    </dgm:pt>
    <dgm:pt modelId="{B41A80BC-5FCE-46DD-AE3E-C281EBD37152}" type="parTrans" cxnId="{07A27515-8681-4CF3-9FE5-31B630A31FAD}">
      <dgm:prSet/>
      <dgm:spPr/>
      <dgm:t>
        <a:bodyPr/>
        <a:lstStyle/>
        <a:p>
          <a:endParaRPr lang="fr-FR"/>
        </a:p>
      </dgm:t>
    </dgm:pt>
    <dgm:pt modelId="{539511AB-B2D8-4032-9EB5-9A13BB1C5F1F}" type="sibTrans" cxnId="{07A27515-8681-4CF3-9FE5-31B630A31FAD}">
      <dgm:prSet/>
      <dgm:spPr/>
      <dgm:t>
        <a:bodyPr/>
        <a:lstStyle/>
        <a:p>
          <a:endParaRPr lang="fr-FR"/>
        </a:p>
      </dgm:t>
    </dgm:pt>
    <dgm:pt modelId="{A1937E8F-0660-4A86-8ABA-AEC506900BCE}" type="pres">
      <dgm:prSet presAssocID="{6363950D-4FC6-4281-A5D5-1A9456E87A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FEC13B-CA78-42DE-AA3E-583352BD6210}" type="pres">
      <dgm:prSet presAssocID="{5086A027-213E-4EBB-B6F8-555857896AB1}" presName="root1" presStyleCnt="0"/>
      <dgm:spPr/>
    </dgm:pt>
    <dgm:pt modelId="{186ED717-F8F7-4C86-B5EA-F43B641A330D}" type="pres">
      <dgm:prSet presAssocID="{5086A027-213E-4EBB-B6F8-555857896A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F33606-BAFE-4C55-968D-2214FAEFCCBF}" type="pres">
      <dgm:prSet presAssocID="{5086A027-213E-4EBB-B6F8-555857896AB1}" presName="level2hierChild" presStyleCnt="0"/>
      <dgm:spPr/>
    </dgm:pt>
    <dgm:pt modelId="{0811372E-0558-4A40-B9EA-CA7B676AEDEC}" type="pres">
      <dgm:prSet presAssocID="{C768B32A-C991-4C3C-8A9F-32A417128E5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4BA466D-BCFA-44D8-AFEE-3F210377F312}" type="pres">
      <dgm:prSet presAssocID="{C768B32A-C991-4C3C-8A9F-32A417128E5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0CDEA785-1CAB-4486-A0F1-2075551FA01F}" type="pres">
      <dgm:prSet presAssocID="{CB8A2F66-15FD-4322-B271-D537E508FA44}" presName="root2" presStyleCnt="0"/>
      <dgm:spPr/>
    </dgm:pt>
    <dgm:pt modelId="{34B235A3-7F6A-4882-9EC9-EE25D235C155}" type="pres">
      <dgm:prSet presAssocID="{CB8A2F66-15FD-4322-B271-D537E508FA4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8D272E-A018-4924-A5D1-9783B590DDAA}" type="pres">
      <dgm:prSet presAssocID="{CB8A2F66-15FD-4322-B271-D537E508FA44}" presName="level3hierChild" presStyleCnt="0"/>
      <dgm:spPr/>
    </dgm:pt>
    <dgm:pt modelId="{D91ED3F7-F0E6-429C-B594-C1A475298DFB}" type="pres">
      <dgm:prSet presAssocID="{B41A80BC-5FCE-46DD-AE3E-C281EBD37152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F88C66B2-A2AB-44EA-9347-31A4C67B26F0}" type="pres">
      <dgm:prSet presAssocID="{B41A80BC-5FCE-46DD-AE3E-C281EBD3715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0CDBF40-6F7A-4C64-AACE-208C2FA5945E}" type="pres">
      <dgm:prSet presAssocID="{1AB364A5-0204-42A7-BEE7-7EBE02D63E60}" presName="root2" presStyleCnt="0"/>
      <dgm:spPr/>
    </dgm:pt>
    <dgm:pt modelId="{B9E1E263-59EC-43A7-963F-0F9B9780EFA4}" type="pres">
      <dgm:prSet presAssocID="{1AB364A5-0204-42A7-BEE7-7EBE02D63E6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41A598-F3BD-44A8-A3F6-47AE749A6EC2}" type="pres">
      <dgm:prSet presAssocID="{1AB364A5-0204-42A7-BEE7-7EBE02D63E60}" presName="level3hierChild" presStyleCnt="0"/>
      <dgm:spPr/>
    </dgm:pt>
  </dgm:ptLst>
  <dgm:cxnLst>
    <dgm:cxn modelId="{E8014435-9D18-4E9D-A2C9-97D32E169A54}" type="presOf" srcId="{B41A80BC-5FCE-46DD-AE3E-C281EBD37152}" destId="{D91ED3F7-F0E6-429C-B594-C1A475298DFB}" srcOrd="0" destOrd="0" presId="urn:microsoft.com/office/officeart/2005/8/layout/hierarchy2"/>
    <dgm:cxn modelId="{54833222-0221-4923-B63F-6AFC20AADFA9}" type="presOf" srcId="{C768B32A-C991-4C3C-8A9F-32A417128E5D}" destId="{14BA466D-BCFA-44D8-AFEE-3F210377F312}" srcOrd="1" destOrd="0" presId="urn:microsoft.com/office/officeart/2005/8/layout/hierarchy2"/>
    <dgm:cxn modelId="{4CD6F6CF-DF13-4649-AC0A-C0929E37ABAE}" srcId="{6363950D-4FC6-4281-A5D5-1A9456E87A19}" destId="{5086A027-213E-4EBB-B6F8-555857896AB1}" srcOrd="0" destOrd="0" parTransId="{EBBD713F-1E91-47CB-B495-7B187186590A}" sibTransId="{C1DA5043-0618-4246-BD7C-E8D93C764108}"/>
    <dgm:cxn modelId="{AADD7D93-752F-48B7-9A0F-25521F1C42B8}" type="presOf" srcId="{1AB364A5-0204-42A7-BEE7-7EBE02D63E60}" destId="{B9E1E263-59EC-43A7-963F-0F9B9780EFA4}" srcOrd="0" destOrd="0" presId="urn:microsoft.com/office/officeart/2005/8/layout/hierarchy2"/>
    <dgm:cxn modelId="{32B844AA-FD6C-4FE7-A453-1877756F3629}" srcId="{5086A027-213E-4EBB-B6F8-555857896AB1}" destId="{CB8A2F66-15FD-4322-B271-D537E508FA44}" srcOrd="0" destOrd="0" parTransId="{C768B32A-C991-4C3C-8A9F-32A417128E5D}" sibTransId="{B321114A-9EEE-4B54-B3D6-B7A51B79DBCE}"/>
    <dgm:cxn modelId="{E83D1484-314E-4A6D-8B99-CF8348FCC631}" type="presOf" srcId="{C768B32A-C991-4C3C-8A9F-32A417128E5D}" destId="{0811372E-0558-4A40-B9EA-CA7B676AEDEC}" srcOrd="0" destOrd="0" presId="urn:microsoft.com/office/officeart/2005/8/layout/hierarchy2"/>
    <dgm:cxn modelId="{6B3B0263-3663-4FB4-8F10-CACF1D8C44DE}" type="presOf" srcId="{CB8A2F66-15FD-4322-B271-D537E508FA44}" destId="{34B235A3-7F6A-4882-9EC9-EE25D235C155}" srcOrd="0" destOrd="0" presId="urn:microsoft.com/office/officeart/2005/8/layout/hierarchy2"/>
    <dgm:cxn modelId="{07A27515-8681-4CF3-9FE5-31B630A31FAD}" srcId="{5086A027-213E-4EBB-B6F8-555857896AB1}" destId="{1AB364A5-0204-42A7-BEE7-7EBE02D63E60}" srcOrd="1" destOrd="0" parTransId="{B41A80BC-5FCE-46DD-AE3E-C281EBD37152}" sibTransId="{539511AB-B2D8-4032-9EB5-9A13BB1C5F1F}"/>
    <dgm:cxn modelId="{6A87E8FA-64DC-4937-9D3B-4AD37162CDAA}" type="presOf" srcId="{5086A027-213E-4EBB-B6F8-555857896AB1}" destId="{186ED717-F8F7-4C86-B5EA-F43B641A330D}" srcOrd="0" destOrd="0" presId="urn:microsoft.com/office/officeart/2005/8/layout/hierarchy2"/>
    <dgm:cxn modelId="{082FC68A-354C-46D8-A64A-F8118FA1A66D}" type="presOf" srcId="{B41A80BC-5FCE-46DD-AE3E-C281EBD37152}" destId="{F88C66B2-A2AB-44EA-9347-31A4C67B26F0}" srcOrd="1" destOrd="0" presId="urn:microsoft.com/office/officeart/2005/8/layout/hierarchy2"/>
    <dgm:cxn modelId="{60ED4DB9-36C3-40CE-84CE-20E392146AE1}" type="presOf" srcId="{6363950D-4FC6-4281-A5D5-1A9456E87A19}" destId="{A1937E8F-0660-4A86-8ABA-AEC506900BCE}" srcOrd="0" destOrd="0" presId="urn:microsoft.com/office/officeart/2005/8/layout/hierarchy2"/>
    <dgm:cxn modelId="{4CED939A-CEC5-4F5A-800A-10111A5B40CB}" type="presParOf" srcId="{A1937E8F-0660-4A86-8ABA-AEC506900BCE}" destId="{01FEC13B-CA78-42DE-AA3E-583352BD6210}" srcOrd="0" destOrd="0" presId="urn:microsoft.com/office/officeart/2005/8/layout/hierarchy2"/>
    <dgm:cxn modelId="{7AD4D102-E886-4EC7-B8EE-579E10C4F487}" type="presParOf" srcId="{01FEC13B-CA78-42DE-AA3E-583352BD6210}" destId="{186ED717-F8F7-4C86-B5EA-F43B641A330D}" srcOrd="0" destOrd="0" presId="urn:microsoft.com/office/officeart/2005/8/layout/hierarchy2"/>
    <dgm:cxn modelId="{05A78A7D-F40D-4AEE-865C-42FD4E4F7775}" type="presParOf" srcId="{01FEC13B-CA78-42DE-AA3E-583352BD6210}" destId="{CBF33606-BAFE-4C55-968D-2214FAEFCCBF}" srcOrd="1" destOrd="0" presId="urn:microsoft.com/office/officeart/2005/8/layout/hierarchy2"/>
    <dgm:cxn modelId="{820F717C-E5A4-42B7-ABEF-3FBAEB45B518}" type="presParOf" srcId="{CBF33606-BAFE-4C55-968D-2214FAEFCCBF}" destId="{0811372E-0558-4A40-B9EA-CA7B676AEDEC}" srcOrd="0" destOrd="0" presId="urn:microsoft.com/office/officeart/2005/8/layout/hierarchy2"/>
    <dgm:cxn modelId="{FE2D0158-3DB1-42A5-BA7E-D589C2A01869}" type="presParOf" srcId="{0811372E-0558-4A40-B9EA-CA7B676AEDEC}" destId="{14BA466D-BCFA-44D8-AFEE-3F210377F312}" srcOrd="0" destOrd="0" presId="urn:microsoft.com/office/officeart/2005/8/layout/hierarchy2"/>
    <dgm:cxn modelId="{C1598D3A-2268-4339-82C8-0D7C88790675}" type="presParOf" srcId="{CBF33606-BAFE-4C55-968D-2214FAEFCCBF}" destId="{0CDEA785-1CAB-4486-A0F1-2075551FA01F}" srcOrd="1" destOrd="0" presId="urn:microsoft.com/office/officeart/2005/8/layout/hierarchy2"/>
    <dgm:cxn modelId="{DC47203C-3E7A-4FCF-8A9B-7C1E205B9F40}" type="presParOf" srcId="{0CDEA785-1CAB-4486-A0F1-2075551FA01F}" destId="{34B235A3-7F6A-4882-9EC9-EE25D235C155}" srcOrd="0" destOrd="0" presId="urn:microsoft.com/office/officeart/2005/8/layout/hierarchy2"/>
    <dgm:cxn modelId="{5F4CA24F-EA5F-41C1-AC13-6FF5CB76DFE0}" type="presParOf" srcId="{0CDEA785-1CAB-4486-A0F1-2075551FA01F}" destId="{5C8D272E-A018-4924-A5D1-9783B590DDAA}" srcOrd="1" destOrd="0" presId="urn:microsoft.com/office/officeart/2005/8/layout/hierarchy2"/>
    <dgm:cxn modelId="{5B8164B6-F001-413E-BDCD-CCE6D9CC2825}" type="presParOf" srcId="{CBF33606-BAFE-4C55-968D-2214FAEFCCBF}" destId="{D91ED3F7-F0E6-429C-B594-C1A475298DFB}" srcOrd="2" destOrd="0" presId="urn:microsoft.com/office/officeart/2005/8/layout/hierarchy2"/>
    <dgm:cxn modelId="{AE3CB9C5-6A43-4ACC-B78F-05A0B476A98C}" type="presParOf" srcId="{D91ED3F7-F0E6-429C-B594-C1A475298DFB}" destId="{F88C66B2-A2AB-44EA-9347-31A4C67B26F0}" srcOrd="0" destOrd="0" presId="urn:microsoft.com/office/officeart/2005/8/layout/hierarchy2"/>
    <dgm:cxn modelId="{76DCF027-9546-4657-AED5-A7D911968E43}" type="presParOf" srcId="{CBF33606-BAFE-4C55-968D-2214FAEFCCBF}" destId="{D0CDBF40-6F7A-4C64-AACE-208C2FA5945E}" srcOrd="3" destOrd="0" presId="urn:microsoft.com/office/officeart/2005/8/layout/hierarchy2"/>
    <dgm:cxn modelId="{39BD43F8-510A-40B0-895D-9642226D8C46}" type="presParOf" srcId="{D0CDBF40-6F7A-4C64-AACE-208C2FA5945E}" destId="{B9E1E263-59EC-43A7-963F-0F9B9780EFA4}" srcOrd="0" destOrd="0" presId="urn:microsoft.com/office/officeart/2005/8/layout/hierarchy2"/>
    <dgm:cxn modelId="{96FA90AE-39A0-47AC-A7FC-8B2CB4528E4D}" type="presParOf" srcId="{D0CDBF40-6F7A-4C64-AACE-208C2FA5945E}" destId="{6741A598-F3BD-44A8-A3F6-47AE749A6E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 custT="1"/>
      <dgm:spPr>
        <a:noFill/>
      </dgm:spPr>
      <dgm:t>
        <a:bodyPr/>
        <a:lstStyle/>
        <a:p>
          <a:r>
            <a:rPr lang="fr-FR" sz="23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 phldr="1"/>
      <dgm:spPr/>
      <dgm:t>
        <a:bodyPr/>
        <a:lstStyle/>
        <a:p>
          <a:endParaRPr lang="fr-FR" dirty="0"/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 phldr="1"/>
      <dgm:spPr/>
      <dgm:t>
        <a:bodyPr/>
        <a:lstStyle/>
        <a:p>
          <a:endParaRPr lang="fr-FR" dirty="0"/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 phldr="1"/>
      <dgm:spPr/>
      <dgm:t>
        <a:bodyPr/>
        <a:lstStyle/>
        <a:p>
          <a:endParaRPr lang="fr-FR" dirty="0"/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/>
      <dgm:spPr/>
      <dgm:t>
        <a:bodyPr/>
        <a:lstStyle/>
        <a:p>
          <a:endParaRPr lang="fr-FR"/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/>
      <dgm:spPr/>
      <dgm:t>
        <a:bodyPr/>
        <a:lstStyle/>
        <a:p>
          <a:endParaRPr lang="fr-FR"/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Langage oral</a:t>
          </a:r>
        </a:p>
        <a:p>
          <a:r>
            <a:rPr lang="fr-FR" dirty="0">
              <a:solidFill>
                <a:srgbClr val="FF0000"/>
              </a:solidFill>
            </a:rPr>
            <a:t>Le langage oral se développe dans des dialogues d’interprétation à propos de textes ou d’images</a:t>
          </a:r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 phldr="1"/>
      <dgm:spPr/>
      <dgm:t>
        <a:bodyPr/>
        <a:lstStyle/>
        <a:p>
          <a:endParaRPr lang="fr-FR" dirty="0"/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 phldr="1"/>
      <dgm:spPr/>
      <dgm:t>
        <a:bodyPr/>
        <a:lstStyle/>
        <a:p>
          <a:endParaRPr lang="fr-FR" dirty="0"/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/>
      <dgm:spPr/>
      <dgm:t>
        <a:bodyPr/>
        <a:lstStyle/>
        <a:p>
          <a:endParaRPr lang="fr-FR"/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/>
      <dgm:spPr/>
      <dgm:t>
        <a:bodyPr/>
        <a:lstStyle/>
        <a:p>
          <a:endParaRPr lang="fr-FR"/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Langage oral</a:t>
          </a:r>
        </a:p>
        <a:p>
          <a:r>
            <a:rPr lang="fr-FR" dirty="0">
              <a:solidFill>
                <a:srgbClr val="FF0000"/>
              </a:solidFill>
            </a:rPr>
            <a:t>Le langage oral se développe dans des dialogues d’interprétation à propos de textes ou d’images</a:t>
          </a:r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LIRE</a:t>
          </a:r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 phldr="1"/>
      <dgm:spPr/>
      <dgm:t>
        <a:bodyPr/>
        <a:lstStyle/>
        <a:p>
          <a:endParaRPr lang="fr-FR" dirty="0"/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/>
      <dgm:spPr/>
      <dgm:t>
        <a:bodyPr/>
        <a:lstStyle/>
        <a:p>
          <a:endParaRPr lang="fr-FR"/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/>
      <dgm:spPr/>
      <dgm:t>
        <a:bodyPr/>
        <a:lstStyle/>
        <a:p>
          <a:endParaRPr lang="fr-FR"/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Langage oral</a:t>
          </a:r>
        </a:p>
        <a:p>
          <a:r>
            <a:rPr lang="fr-FR" dirty="0">
              <a:solidFill>
                <a:srgbClr val="FF0000"/>
              </a:solidFill>
            </a:rPr>
            <a:t>Le langage oral se développe dans des dialogues d’interprétation à propos de textes ou d’images</a:t>
          </a:r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LIRE</a:t>
          </a:r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 phldr="1"/>
      <dgm:spPr/>
      <dgm:t>
        <a:bodyPr/>
        <a:lstStyle/>
        <a:p>
          <a:endParaRPr lang="fr-FR" dirty="0"/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/>
      <dgm:spPr/>
      <dgm:t>
        <a:bodyPr/>
        <a:lstStyle/>
        <a:p>
          <a:endParaRPr lang="fr-FR"/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Lire des images</a:t>
          </a:r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Langage oral</a:t>
          </a:r>
        </a:p>
        <a:p>
          <a:r>
            <a:rPr lang="fr-FR" dirty="0">
              <a:solidFill>
                <a:srgbClr val="FF0000"/>
              </a:solidFill>
            </a:rPr>
            <a:t>Le langage oral se développe dans des dialogues d’interprétation à propos de textes ou d’images</a:t>
          </a:r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LIRE</a:t>
          </a:r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 phldr="1"/>
      <dgm:spPr/>
      <dgm:t>
        <a:bodyPr/>
        <a:lstStyle/>
        <a:p>
          <a:endParaRPr lang="fr-FR" dirty="0"/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Comprendre des textes, des images et les interpréter</a:t>
          </a:r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Lire des images</a:t>
          </a:r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9489AA-70C5-4B49-B957-47A018EA1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A82E30-9B4A-4C06-86D0-D68A194EA2A0}">
      <dgm:prSet phldrT="[Texte]" custT="1"/>
      <dgm:spPr>
        <a:noFill/>
      </dgm:spPr>
      <dgm:t>
        <a:bodyPr/>
        <a:lstStyle/>
        <a:p>
          <a:r>
            <a:rPr lang="fr-FR" sz="23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Français</a:t>
          </a:r>
        </a:p>
      </dgm:t>
    </dgm:pt>
    <dgm:pt modelId="{987600E9-A458-4492-A83D-8BAC4F0F8D55}" type="parTrans" cxnId="{79234863-0C8B-474F-B057-D20704388ACA}">
      <dgm:prSet/>
      <dgm:spPr/>
      <dgm:t>
        <a:bodyPr/>
        <a:lstStyle/>
        <a:p>
          <a:endParaRPr lang="fr-FR"/>
        </a:p>
      </dgm:t>
    </dgm:pt>
    <dgm:pt modelId="{32510C27-4714-4D4D-B84F-85F1CDCEDE83}" type="sibTrans" cxnId="{79234863-0C8B-474F-B057-D20704388ACA}">
      <dgm:prSet/>
      <dgm:spPr/>
      <dgm:t>
        <a:bodyPr/>
        <a:lstStyle/>
        <a:p>
          <a:endParaRPr lang="fr-FR"/>
        </a:p>
      </dgm:t>
    </dgm:pt>
    <dgm:pt modelId="{719C305C-043E-421A-A2E1-A72AE409B886}">
      <dgm:prSet phldrT="[Texte]" custT="1"/>
      <dgm:spPr>
        <a:noFill/>
      </dgm:spPr>
      <dgm:t>
        <a:bodyPr/>
        <a:lstStyle/>
        <a:p>
          <a:r>
            <a:rPr lang="fr-FR" sz="2200" b="1" dirty="0">
              <a:solidFill>
                <a:srgbClr val="FF0000"/>
              </a:solidFill>
            </a:rPr>
            <a:t>Langage oral</a:t>
          </a:r>
        </a:p>
        <a:p>
          <a:r>
            <a:rPr lang="fr-FR" sz="2300" dirty="0">
              <a:solidFill>
                <a:srgbClr val="FF0000"/>
              </a:solidFill>
            </a:rPr>
            <a:t>Le langage oral se développe dans des dialogues d’interprétation à propos de textes ou d’images</a:t>
          </a:r>
        </a:p>
      </dgm:t>
    </dgm:pt>
    <dgm:pt modelId="{421554C1-2B33-44AB-B2E6-0F98D2D0ECEE}" type="parTrans" cxnId="{BE1E3802-3E0A-44A6-8BE5-DBA88E378BEF}">
      <dgm:prSet/>
      <dgm:spPr/>
      <dgm:t>
        <a:bodyPr/>
        <a:lstStyle/>
        <a:p>
          <a:endParaRPr lang="fr-FR"/>
        </a:p>
      </dgm:t>
    </dgm:pt>
    <dgm:pt modelId="{E902A14A-8367-447E-82FD-8424A44724C8}" type="sibTrans" cxnId="{BE1E3802-3E0A-44A6-8BE5-DBA88E378BEF}">
      <dgm:prSet/>
      <dgm:spPr/>
      <dgm:t>
        <a:bodyPr/>
        <a:lstStyle/>
        <a:p>
          <a:endParaRPr lang="fr-FR"/>
        </a:p>
      </dgm:t>
    </dgm:pt>
    <dgm:pt modelId="{54523F02-32A2-4E4A-A04D-99FAA841E3A9}">
      <dgm:prSet phldrT="[Texte]" custT="1"/>
      <dgm:spPr>
        <a:noFill/>
      </dgm:spPr>
      <dgm:t>
        <a:bodyPr/>
        <a:lstStyle/>
        <a:p>
          <a:r>
            <a:rPr lang="fr-FR" sz="2300" b="1" dirty="0">
              <a:solidFill>
                <a:srgbClr val="FF0000"/>
              </a:solidFill>
            </a:rPr>
            <a:t>LIRE</a:t>
          </a:r>
        </a:p>
      </dgm:t>
    </dgm:pt>
    <dgm:pt modelId="{6A8E46A6-4E46-4323-B01F-4BF7F589FC1B}" type="parTrans" cxnId="{77D87638-42FC-4F3B-AE33-78C3642018A9}">
      <dgm:prSet/>
      <dgm:spPr/>
      <dgm:t>
        <a:bodyPr/>
        <a:lstStyle/>
        <a:p>
          <a:endParaRPr lang="fr-FR"/>
        </a:p>
      </dgm:t>
    </dgm:pt>
    <dgm:pt modelId="{709279F5-5521-4108-AE7D-AAE5E3711E56}" type="sibTrans" cxnId="{77D87638-42FC-4F3B-AE33-78C3642018A9}">
      <dgm:prSet/>
      <dgm:spPr/>
      <dgm:t>
        <a:bodyPr/>
        <a:lstStyle/>
        <a:p>
          <a:endParaRPr lang="fr-FR"/>
        </a:p>
      </dgm:t>
    </dgm:pt>
    <dgm:pt modelId="{6C31BF91-6A5D-4845-9D97-0CA23796CC7F}">
      <dgm:prSet phldrT="[Texte]"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Mise en relation avec des œuvres cinématographiques</a:t>
          </a:r>
        </a:p>
      </dgm:t>
    </dgm:pt>
    <dgm:pt modelId="{8C6B4471-CB57-421D-B17A-A306A0F000E0}" type="parTrans" cxnId="{CFCD798B-249E-400D-BCB8-399AC9A206AF}">
      <dgm:prSet/>
      <dgm:spPr/>
      <dgm:t>
        <a:bodyPr/>
        <a:lstStyle/>
        <a:p>
          <a:endParaRPr lang="fr-FR"/>
        </a:p>
      </dgm:t>
    </dgm:pt>
    <dgm:pt modelId="{38D5E105-6306-4E38-88C5-1339849E93CA}" type="sibTrans" cxnId="{CFCD798B-249E-400D-BCB8-399AC9A206AF}">
      <dgm:prSet/>
      <dgm:spPr/>
      <dgm:t>
        <a:bodyPr/>
        <a:lstStyle/>
        <a:p>
          <a:endParaRPr lang="fr-FR"/>
        </a:p>
      </dgm:t>
    </dgm:pt>
    <dgm:pt modelId="{25D93019-F184-4C12-9EEC-384DB5BD6D35}">
      <dgm:prSet custT="1"/>
      <dgm:spPr>
        <a:noFill/>
      </dgm:spPr>
      <dgm:t>
        <a:bodyPr/>
        <a:lstStyle/>
        <a:p>
          <a:r>
            <a:rPr lang="fr-FR" sz="2300" dirty="0">
              <a:solidFill>
                <a:srgbClr val="FF0000"/>
              </a:solidFill>
            </a:rPr>
            <a:t>Comprendre des textes, des images et les interpréter</a:t>
          </a:r>
        </a:p>
      </dgm:t>
    </dgm:pt>
    <dgm:pt modelId="{ABB90BCE-A179-4ADD-B19B-DD2D8E2A5368}" type="parTrans" cxnId="{BCFAE3EA-47F4-4A9D-85D9-B52D8C0DC5C1}">
      <dgm:prSet/>
      <dgm:spPr/>
      <dgm:t>
        <a:bodyPr/>
        <a:lstStyle/>
        <a:p>
          <a:endParaRPr lang="fr-FR"/>
        </a:p>
      </dgm:t>
    </dgm:pt>
    <dgm:pt modelId="{BF585D0F-F105-449D-A852-83536AE08D1D}" type="sibTrans" cxnId="{BCFAE3EA-47F4-4A9D-85D9-B52D8C0DC5C1}">
      <dgm:prSet/>
      <dgm:spPr/>
      <dgm:t>
        <a:bodyPr/>
        <a:lstStyle/>
        <a:p>
          <a:endParaRPr lang="fr-FR"/>
        </a:p>
      </dgm:t>
    </dgm:pt>
    <dgm:pt modelId="{268763AE-18D8-4A35-AEC2-4214BB355840}">
      <dgm:prSet custT="1"/>
      <dgm:spPr>
        <a:noFill/>
      </dgm:spPr>
      <dgm:t>
        <a:bodyPr/>
        <a:lstStyle/>
        <a:p>
          <a:r>
            <a:rPr lang="fr-FR" sz="2300" dirty="0">
              <a:solidFill>
                <a:srgbClr val="FF0000"/>
              </a:solidFill>
            </a:rPr>
            <a:t>Lire des images</a:t>
          </a:r>
        </a:p>
      </dgm:t>
    </dgm:pt>
    <dgm:pt modelId="{7EBA77C8-9D32-46D8-B406-40400B7837D4}" type="parTrans" cxnId="{A2F11E9B-2ADC-4E31-B932-F1C91E18FE5A}">
      <dgm:prSet/>
      <dgm:spPr/>
      <dgm:t>
        <a:bodyPr/>
        <a:lstStyle/>
        <a:p>
          <a:endParaRPr lang="fr-FR"/>
        </a:p>
      </dgm:t>
    </dgm:pt>
    <dgm:pt modelId="{8493CAF5-8BC1-4772-A18D-6F3B363FA404}" type="sibTrans" cxnId="{A2F11E9B-2ADC-4E31-B932-F1C91E18FE5A}">
      <dgm:prSet/>
      <dgm:spPr/>
      <dgm:t>
        <a:bodyPr/>
        <a:lstStyle/>
        <a:p>
          <a:endParaRPr lang="fr-FR"/>
        </a:p>
      </dgm:t>
    </dgm:pt>
    <dgm:pt modelId="{45DE24D2-9DB2-478D-9A92-B15C387A0EF5}" type="pres">
      <dgm:prSet presAssocID="{CE9489AA-70C5-4B49-B957-47A018EA1E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AB9855-7DB9-4F1A-9808-B00584DA9A8E}" type="pres">
      <dgm:prSet presAssocID="{5CA82E30-9B4A-4C06-86D0-D68A194EA2A0}" presName="root1" presStyleCnt="0"/>
      <dgm:spPr/>
    </dgm:pt>
    <dgm:pt modelId="{9CDD4A30-7225-4CC0-B9F1-5D9E32D2AECF}" type="pres">
      <dgm:prSet presAssocID="{5CA82E30-9B4A-4C06-86D0-D68A194EA2A0}" presName="LevelOneTextNode" presStyleLbl="node0" presStyleIdx="0" presStyleCnt="1" custLinFactNeighborX="-56920" custLinFactNeighborY="609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38F45-8BE2-4858-8903-5C79B27E13BC}" type="pres">
      <dgm:prSet presAssocID="{5CA82E30-9B4A-4C06-86D0-D68A194EA2A0}" presName="level2hierChild" presStyleCnt="0"/>
      <dgm:spPr/>
    </dgm:pt>
    <dgm:pt modelId="{BA029E98-7C99-49B7-875B-C447FE02EEAB}" type="pres">
      <dgm:prSet presAssocID="{421554C1-2B33-44AB-B2E6-0F98D2D0ECE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F8CA5E8-4DF1-458B-B090-D17F1EE321FB}" type="pres">
      <dgm:prSet presAssocID="{421554C1-2B33-44AB-B2E6-0F98D2D0ECE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F4CA74-6851-4B4E-8EB0-5A2FB4DB5C74}" type="pres">
      <dgm:prSet presAssocID="{719C305C-043E-421A-A2E1-A72AE409B886}" presName="root2" presStyleCnt="0"/>
      <dgm:spPr/>
    </dgm:pt>
    <dgm:pt modelId="{AB756ECF-AAFE-4F08-8C7C-C7EC666E0B1C}" type="pres">
      <dgm:prSet presAssocID="{719C305C-043E-421A-A2E1-A72AE409B886}" presName="LevelTwoTextNode" presStyleLbl="node2" presStyleIdx="0" presStyleCnt="2" custScaleX="252710" custScaleY="109900" custLinFactNeighborX="-30177" custLinFactNeighborY="11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D9338-0BD8-4D92-B0AD-04C4B34DCEBC}" type="pres">
      <dgm:prSet presAssocID="{719C305C-043E-421A-A2E1-A72AE409B886}" presName="level3hierChild" presStyleCnt="0"/>
      <dgm:spPr/>
    </dgm:pt>
    <dgm:pt modelId="{6D6498F1-3E3E-4FE6-9C95-B356D8EFC7CE}" type="pres">
      <dgm:prSet presAssocID="{6A8E46A6-4E46-4323-B01F-4BF7F589FC1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2BECDB6-BB48-4A66-A3EC-D365CBB819D6}" type="pres">
      <dgm:prSet presAssocID="{6A8E46A6-4E46-4323-B01F-4BF7F589FC1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702BB94-9716-411A-95D6-E2B6D60121EF}" type="pres">
      <dgm:prSet presAssocID="{54523F02-32A2-4E4A-A04D-99FAA841E3A9}" presName="root2" presStyleCnt="0"/>
      <dgm:spPr/>
    </dgm:pt>
    <dgm:pt modelId="{54A3A27A-7A12-40AD-AB31-D729EE789739}" type="pres">
      <dgm:prSet presAssocID="{54523F02-32A2-4E4A-A04D-99FAA841E3A9}" presName="LevelTwoTextNode" presStyleLbl="node2" presStyleIdx="1" presStyleCnt="2" custLinFactNeighborX="-36346" custLinFactNeighborY="96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58CC8-81F2-4355-A0A4-24C25EF21AFA}" type="pres">
      <dgm:prSet presAssocID="{54523F02-32A2-4E4A-A04D-99FAA841E3A9}" presName="level3hierChild" presStyleCnt="0"/>
      <dgm:spPr/>
    </dgm:pt>
    <dgm:pt modelId="{72DF2CBC-D08B-47A3-9B06-CC000AF2F127}" type="pres">
      <dgm:prSet presAssocID="{8C6B4471-CB57-421D-B17A-A306A0F000E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F743296E-BC71-4634-BFCA-0C84CA87E8D6}" type="pres">
      <dgm:prSet presAssocID="{8C6B4471-CB57-421D-B17A-A306A0F000E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11F7A72-E6B8-441B-80F2-EDE7B959CE27}" type="pres">
      <dgm:prSet presAssocID="{6C31BF91-6A5D-4845-9D97-0CA23796CC7F}" presName="root2" presStyleCnt="0"/>
      <dgm:spPr/>
    </dgm:pt>
    <dgm:pt modelId="{7986D2ED-5ECC-4F6C-AD7F-8B47EB7B279E}" type="pres">
      <dgm:prSet presAssocID="{6C31BF91-6A5D-4845-9D97-0CA23796CC7F}" presName="LevelTwoTextNode" presStyleLbl="node3" presStyleIdx="0" presStyleCnt="3" custScaleX="157602" custLinFactNeighborX="-46865" custLinFactNeighborY="105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58E33C-79A7-426B-95DF-F8BE90342E05}" type="pres">
      <dgm:prSet presAssocID="{6C31BF91-6A5D-4845-9D97-0CA23796CC7F}" presName="level3hierChild" presStyleCnt="0"/>
      <dgm:spPr/>
    </dgm:pt>
    <dgm:pt modelId="{A5236B9C-ECF2-477C-8AE6-3350B93FEB71}" type="pres">
      <dgm:prSet presAssocID="{ABB90BCE-A179-4ADD-B19B-DD2D8E2A5368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EAC1DB5-9E9C-4F66-8925-631B46283E9D}" type="pres">
      <dgm:prSet presAssocID="{ABB90BCE-A179-4ADD-B19B-DD2D8E2A5368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9D8B66C-FF42-47E1-B6A9-128F57B22B11}" type="pres">
      <dgm:prSet presAssocID="{25D93019-F184-4C12-9EEC-384DB5BD6D35}" presName="root2" presStyleCnt="0"/>
      <dgm:spPr/>
    </dgm:pt>
    <dgm:pt modelId="{7254BBA4-24D1-4E6D-83DA-27F06DEDBC57}" type="pres">
      <dgm:prSet presAssocID="{25D93019-F184-4C12-9EEC-384DB5BD6D35}" presName="LevelTwoTextNode" presStyleLbl="node3" presStyleIdx="1" presStyleCnt="3" custScaleX="195088" custLinFactNeighborX="8787" custLinFactNeighborY="35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642E36-A0F9-4EA1-9296-78F9887A83FD}" type="pres">
      <dgm:prSet presAssocID="{25D93019-F184-4C12-9EEC-384DB5BD6D35}" presName="level3hierChild" presStyleCnt="0"/>
      <dgm:spPr/>
    </dgm:pt>
    <dgm:pt modelId="{9A59416C-C098-466C-8A24-F67EA495ABB3}" type="pres">
      <dgm:prSet presAssocID="{7EBA77C8-9D32-46D8-B406-40400B7837D4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BA3EC159-F976-4E50-B7E2-F30C2310F0A9}" type="pres">
      <dgm:prSet presAssocID="{7EBA77C8-9D32-46D8-B406-40400B7837D4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D4CE5FD-0CD6-4190-BF21-B7022485347B}" type="pres">
      <dgm:prSet presAssocID="{268763AE-18D8-4A35-AEC2-4214BB355840}" presName="root2" presStyleCnt="0"/>
      <dgm:spPr/>
    </dgm:pt>
    <dgm:pt modelId="{A0D5819F-168C-4F8A-BF37-8996A8A0F667}" type="pres">
      <dgm:prSet presAssocID="{268763AE-18D8-4A35-AEC2-4214BB355840}" presName="LevelTwoTextNode" presStyleLbl="node3" presStyleIdx="2" presStyleCnt="3" custScaleX="165018" custScaleY="60456" custLinFactNeighborX="-57768" custLinFactNeighborY="-54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7F9FDA-F5F0-4F7A-8104-2F88006CB06B}" type="pres">
      <dgm:prSet presAssocID="{268763AE-18D8-4A35-AEC2-4214BB355840}" presName="level3hierChild" presStyleCnt="0"/>
      <dgm:spPr/>
    </dgm:pt>
  </dgm:ptLst>
  <dgm:cxnLst>
    <dgm:cxn modelId="{CFCD798B-249E-400D-BCB8-399AC9A206AF}" srcId="{54523F02-32A2-4E4A-A04D-99FAA841E3A9}" destId="{6C31BF91-6A5D-4845-9D97-0CA23796CC7F}" srcOrd="0" destOrd="0" parTransId="{8C6B4471-CB57-421D-B17A-A306A0F000E0}" sibTransId="{38D5E105-6306-4E38-88C5-1339849E93CA}"/>
    <dgm:cxn modelId="{33753940-C861-4E42-97D6-AB6F75860F4B}" type="presOf" srcId="{5CA82E30-9B4A-4C06-86D0-D68A194EA2A0}" destId="{9CDD4A30-7225-4CC0-B9F1-5D9E32D2AECF}" srcOrd="0" destOrd="0" presId="urn:microsoft.com/office/officeart/2005/8/layout/hierarchy2"/>
    <dgm:cxn modelId="{A440DF16-0E59-410A-AD18-721E37FF511C}" type="presOf" srcId="{8C6B4471-CB57-421D-B17A-A306A0F000E0}" destId="{72DF2CBC-D08B-47A3-9B06-CC000AF2F127}" srcOrd="0" destOrd="0" presId="urn:microsoft.com/office/officeart/2005/8/layout/hierarchy2"/>
    <dgm:cxn modelId="{71BA98CC-4124-484E-9BE4-E75DAE50BCD6}" type="presOf" srcId="{6A8E46A6-4E46-4323-B01F-4BF7F589FC1B}" destId="{6D6498F1-3E3E-4FE6-9C95-B356D8EFC7CE}" srcOrd="0" destOrd="0" presId="urn:microsoft.com/office/officeart/2005/8/layout/hierarchy2"/>
    <dgm:cxn modelId="{CFD07C0C-CD88-4F37-88C1-5B2D50062FB5}" type="presOf" srcId="{6C31BF91-6A5D-4845-9D97-0CA23796CC7F}" destId="{7986D2ED-5ECC-4F6C-AD7F-8B47EB7B279E}" srcOrd="0" destOrd="0" presId="urn:microsoft.com/office/officeart/2005/8/layout/hierarchy2"/>
    <dgm:cxn modelId="{A8AA286E-237D-49C2-8C35-D43B3999A631}" type="presOf" srcId="{54523F02-32A2-4E4A-A04D-99FAA841E3A9}" destId="{54A3A27A-7A12-40AD-AB31-D729EE789739}" srcOrd="0" destOrd="0" presId="urn:microsoft.com/office/officeart/2005/8/layout/hierarchy2"/>
    <dgm:cxn modelId="{599955B9-747E-40B2-8F73-4FD006501879}" type="presOf" srcId="{6A8E46A6-4E46-4323-B01F-4BF7F589FC1B}" destId="{12BECDB6-BB48-4A66-A3EC-D365CBB819D6}" srcOrd="1" destOrd="0" presId="urn:microsoft.com/office/officeart/2005/8/layout/hierarchy2"/>
    <dgm:cxn modelId="{CC477A38-A1A3-4673-82E6-CEB3997FE583}" type="presOf" srcId="{CE9489AA-70C5-4B49-B957-47A018EA1EC0}" destId="{45DE24D2-9DB2-478D-9A92-B15C387A0EF5}" srcOrd="0" destOrd="0" presId="urn:microsoft.com/office/officeart/2005/8/layout/hierarchy2"/>
    <dgm:cxn modelId="{79234863-0C8B-474F-B057-D20704388ACA}" srcId="{CE9489AA-70C5-4B49-B957-47A018EA1EC0}" destId="{5CA82E30-9B4A-4C06-86D0-D68A194EA2A0}" srcOrd="0" destOrd="0" parTransId="{987600E9-A458-4492-A83D-8BAC4F0F8D55}" sibTransId="{32510C27-4714-4D4D-B84F-85F1CDCEDE83}"/>
    <dgm:cxn modelId="{C5939D0D-7B81-4BD3-8931-C456D56CCB0E}" type="presOf" srcId="{7EBA77C8-9D32-46D8-B406-40400B7837D4}" destId="{9A59416C-C098-466C-8A24-F67EA495ABB3}" srcOrd="0" destOrd="0" presId="urn:microsoft.com/office/officeart/2005/8/layout/hierarchy2"/>
    <dgm:cxn modelId="{BE1E3802-3E0A-44A6-8BE5-DBA88E378BEF}" srcId="{5CA82E30-9B4A-4C06-86D0-D68A194EA2A0}" destId="{719C305C-043E-421A-A2E1-A72AE409B886}" srcOrd="0" destOrd="0" parTransId="{421554C1-2B33-44AB-B2E6-0F98D2D0ECEE}" sibTransId="{E902A14A-8367-447E-82FD-8424A44724C8}"/>
    <dgm:cxn modelId="{7B35B745-5254-4633-8997-B05C0387B841}" type="presOf" srcId="{8C6B4471-CB57-421D-B17A-A306A0F000E0}" destId="{F743296E-BC71-4634-BFCA-0C84CA87E8D6}" srcOrd="1" destOrd="0" presId="urn:microsoft.com/office/officeart/2005/8/layout/hierarchy2"/>
    <dgm:cxn modelId="{77D87638-42FC-4F3B-AE33-78C3642018A9}" srcId="{5CA82E30-9B4A-4C06-86D0-D68A194EA2A0}" destId="{54523F02-32A2-4E4A-A04D-99FAA841E3A9}" srcOrd="1" destOrd="0" parTransId="{6A8E46A6-4E46-4323-B01F-4BF7F589FC1B}" sibTransId="{709279F5-5521-4108-AE7D-AAE5E3711E56}"/>
    <dgm:cxn modelId="{A9CC1132-5FA9-4982-A0F0-F85301962741}" type="presOf" srcId="{ABB90BCE-A179-4ADD-B19B-DD2D8E2A5368}" destId="{AEAC1DB5-9E9C-4F66-8925-631B46283E9D}" srcOrd="1" destOrd="0" presId="urn:microsoft.com/office/officeart/2005/8/layout/hierarchy2"/>
    <dgm:cxn modelId="{E59D5F69-1EA3-4699-B979-AABAB6A06A25}" type="presOf" srcId="{25D93019-F184-4C12-9EEC-384DB5BD6D35}" destId="{7254BBA4-24D1-4E6D-83DA-27F06DEDBC57}" srcOrd="0" destOrd="0" presId="urn:microsoft.com/office/officeart/2005/8/layout/hierarchy2"/>
    <dgm:cxn modelId="{245F8B96-090A-4BE0-ABD5-3FA494FC7271}" type="presOf" srcId="{7EBA77C8-9D32-46D8-B406-40400B7837D4}" destId="{BA3EC159-F976-4E50-B7E2-F30C2310F0A9}" srcOrd="1" destOrd="0" presId="urn:microsoft.com/office/officeart/2005/8/layout/hierarchy2"/>
    <dgm:cxn modelId="{4C84CA36-137D-4386-B61C-91CBAC1C0D14}" type="presOf" srcId="{421554C1-2B33-44AB-B2E6-0F98D2D0ECEE}" destId="{1F8CA5E8-4DF1-458B-B090-D17F1EE321FB}" srcOrd="1" destOrd="0" presId="urn:microsoft.com/office/officeart/2005/8/layout/hierarchy2"/>
    <dgm:cxn modelId="{ACD238B3-D8E4-4213-8185-0A7D95E06A0D}" type="presOf" srcId="{719C305C-043E-421A-A2E1-A72AE409B886}" destId="{AB756ECF-AAFE-4F08-8C7C-C7EC666E0B1C}" srcOrd="0" destOrd="0" presId="urn:microsoft.com/office/officeart/2005/8/layout/hierarchy2"/>
    <dgm:cxn modelId="{7F7DC94B-8682-4A36-961B-EF921791295D}" type="presOf" srcId="{268763AE-18D8-4A35-AEC2-4214BB355840}" destId="{A0D5819F-168C-4F8A-BF37-8996A8A0F667}" srcOrd="0" destOrd="0" presId="urn:microsoft.com/office/officeart/2005/8/layout/hierarchy2"/>
    <dgm:cxn modelId="{14605353-F341-4BA2-A070-3CC3C23ACF68}" type="presOf" srcId="{ABB90BCE-A179-4ADD-B19B-DD2D8E2A5368}" destId="{A5236B9C-ECF2-477C-8AE6-3350B93FEB71}" srcOrd="0" destOrd="0" presId="urn:microsoft.com/office/officeart/2005/8/layout/hierarchy2"/>
    <dgm:cxn modelId="{A2F11E9B-2ADC-4E31-B932-F1C91E18FE5A}" srcId="{54523F02-32A2-4E4A-A04D-99FAA841E3A9}" destId="{268763AE-18D8-4A35-AEC2-4214BB355840}" srcOrd="2" destOrd="0" parTransId="{7EBA77C8-9D32-46D8-B406-40400B7837D4}" sibTransId="{8493CAF5-8BC1-4772-A18D-6F3B363FA404}"/>
    <dgm:cxn modelId="{1092D458-19D0-41B1-9817-6D4B44CF4CA0}" type="presOf" srcId="{421554C1-2B33-44AB-B2E6-0F98D2D0ECEE}" destId="{BA029E98-7C99-49B7-875B-C447FE02EEAB}" srcOrd="0" destOrd="0" presId="urn:microsoft.com/office/officeart/2005/8/layout/hierarchy2"/>
    <dgm:cxn modelId="{BCFAE3EA-47F4-4A9D-85D9-B52D8C0DC5C1}" srcId="{54523F02-32A2-4E4A-A04D-99FAA841E3A9}" destId="{25D93019-F184-4C12-9EEC-384DB5BD6D35}" srcOrd="1" destOrd="0" parTransId="{ABB90BCE-A179-4ADD-B19B-DD2D8E2A5368}" sibTransId="{BF585D0F-F105-449D-A852-83536AE08D1D}"/>
    <dgm:cxn modelId="{4E1CD90F-1D52-4DC7-92E6-09D3D5483386}" type="presParOf" srcId="{45DE24D2-9DB2-478D-9A92-B15C387A0EF5}" destId="{AAAB9855-7DB9-4F1A-9808-B00584DA9A8E}" srcOrd="0" destOrd="0" presId="urn:microsoft.com/office/officeart/2005/8/layout/hierarchy2"/>
    <dgm:cxn modelId="{BCDF26D2-CA5B-4842-941A-873F57444A21}" type="presParOf" srcId="{AAAB9855-7DB9-4F1A-9808-B00584DA9A8E}" destId="{9CDD4A30-7225-4CC0-B9F1-5D9E32D2AECF}" srcOrd="0" destOrd="0" presId="urn:microsoft.com/office/officeart/2005/8/layout/hierarchy2"/>
    <dgm:cxn modelId="{3FB894BE-E307-4E48-AE6D-EB5ABEB2FE9F}" type="presParOf" srcId="{AAAB9855-7DB9-4F1A-9808-B00584DA9A8E}" destId="{F6838F45-8BE2-4858-8903-5C79B27E13BC}" srcOrd="1" destOrd="0" presId="urn:microsoft.com/office/officeart/2005/8/layout/hierarchy2"/>
    <dgm:cxn modelId="{E59F1CE6-6AB8-45D9-939E-AFF1B02EDB29}" type="presParOf" srcId="{F6838F45-8BE2-4858-8903-5C79B27E13BC}" destId="{BA029E98-7C99-49B7-875B-C447FE02EEAB}" srcOrd="0" destOrd="0" presId="urn:microsoft.com/office/officeart/2005/8/layout/hierarchy2"/>
    <dgm:cxn modelId="{FDF6E630-FCAD-4B0F-8BAE-25CA1FA48673}" type="presParOf" srcId="{BA029E98-7C99-49B7-875B-C447FE02EEAB}" destId="{1F8CA5E8-4DF1-458B-B090-D17F1EE321FB}" srcOrd="0" destOrd="0" presId="urn:microsoft.com/office/officeart/2005/8/layout/hierarchy2"/>
    <dgm:cxn modelId="{72B88603-EEC2-4BDC-A928-9B7E3FB875E8}" type="presParOf" srcId="{F6838F45-8BE2-4858-8903-5C79B27E13BC}" destId="{40F4CA74-6851-4B4E-8EB0-5A2FB4DB5C74}" srcOrd="1" destOrd="0" presId="urn:microsoft.com/office/officeart/2005/8/layout/hierarchy2"/>
    <dgm:cxn modelId="{F181B39F-6B58-4D71-8F0D-41B662B2BC22}" type="presParOf" srcId="{40F4CA74-6851-4B4E-8EB0-5A2FB4DB5C74}" destId="{AB756ECF-AAFE-4F08-8C7C-C7EC666E0B1C}" srcOrd="0" destOrd="0" presId="urn:microsoft.com/office/officeart/2005/8/layout/hierarchy2"/>
    <dgm:cxn modelId="{E79EEAEC-5B23-4E32-8A61-6C6838F8B381}" type="presParOf" srcId="{40F4CA74-6851-4B4E-8EB0-5A2FB4DB5C74}" destId="{A96D9338-0BD8-4D92-B0AD-04C4B34DCEBC}" srcOrd="1" destOrd="0" presId="urn:microsoft.com/office/officeart/2005/8/layout/hierarchy2"/>
    <dgm:cxn modelId="{6F4F0D1C-511B-4E0A-9444-272A7262A1A6}" type="presParOf" srcId="{F6838F45-8BE2-4858-8903-5C79B27E13BC}" destId="{6D6498F1-3E3E-4FE6-9C95-B356D8EFC7CE}" srcOrd="2" destOrd="0" presId="urn:microsoft.com/office/officeart/2005/8/layout/hierarchy2"/>
    <dgm:cxn modelId="{47A4FB69-B28B-4C4B-9165-3A81D6DFAEBB}" type="presParOf" srcId="{6D6498F1-3E3E-4FE6-9C95-B356D8EFC7CE}" destId="{12BECDB6-BB48-4A66-A3EC-D365CBB819D6}" srcOrd="0" destOrd="0" presId="urn:microsoft.com/office/officeart/2005/8/layout/hierarchy2"/>
    <dgm:cxn modelId="{3AC2ACC0-B746-4CDC-A3A1-31E8809130C4}" type="presParOf" srcId="{F6838F45-8BE2-4858-8903-5C79B27E13BC}" destId="{9702BB94-9716-411A-95D6-E2B6D60121EF}" srcOrd="3" destOrd="0" presId="urn:microsoft.com/office/officeart/2005/8/layout/hierarchy2"/>
    <dgm:cxn modelId="{327EE96B-4999-49CC-8537-6B9F68E23B25}" type="presParOf" srcId="{9702BB94-9716-411A-95D6-E2B6D60121EF}" destId="{54A3A27A-7A12-40AD-AB31-D729EE789739}" srcOrd="0" destOrd="0" presId="urn:microsoft.com/office/officeart/2005/8/layout/hierarchy2"/>
    <dgm:cxn modelId="{635CB6FF-B6C2-4221-87BE-F9FB74ABD206}" type="presParOf" srcId="{9702BB94-9716-411A-95D6-E2B6D60121EF}" destId="{14258CC8-81F2-4355-A0A4-24C25EF21AFA}" srcOrd="1" destOrd="0" presId="urn:microsoft.com/office/officeart/2005/8/layout/hierarchy2"/>
    <dgm:cxn modelId="{45576557-FCBE-4B42-A1E6-86641EE1B27B}" type="presParOf" srcId="{14258CC8-81F2-4355-A0A4-24C25EF21AFA}" destId="{72DF2CBC-D08B-47A3-9B06-CC000AF2F127}" srcOrd="0" destOrd="0" presId="urn:microsoft.com/office/officeart/2005/8/layout/hierarchy2"/>
    <dgm:cxn modelId="{20F38045-54F0-4BB7-AF48-B5F4725FE77A}" type="presParOf" srcId="{72DF2CBC-D08B-47A3-9B06-CC000AF2F127}" destId="{F743296E-BC71-4634-BFCA-0C84CA87E8D6}" srcOrd="0" destOrd="0" presId="urn:microsoft.com/office/officeart/2005/8/layout/hierarchy2"/>
    <dgm:cxn modelId="{7CB182EA-21D0-4E90-BB83-5FFC4D61B4A9}" type="presParOf" srcId="{14258CC8-81F2-4355-A0A4-24C25EF21AFA}" destId="{E11F7A72-E6B8-441B-80F2-EDE7B959CE27}" srcOrd="1" destOrd="0" presId="urn:microsoft.com/office/officeart/2005/8/layout/hierarchy2"/>
    <dgm:cxn modelId="{6980C460-7A64-4B29-B9BF-9B304C94083B}" type="presParOf" srcId="{E11F7A72-E6B8-441B-80F2-EDE7B959CE27}" destId="{7986D2ED-5ECC-4F6C-AD7F-8B47EB7B279E}" srcOrd="0" destOrd="0" presId="urn:microsoft.com/office/officeart/2005/8/layout/hierarchy2"/>
    <dgm:cxn modelId="{AC9E274E-023B-434B-8C03-8E72C3A8B8EC}" type="presParOf" srcId="{E11F7A72-E6B8-441B-80F2-EDE7B959CE27}" destId="{FF58E33C-79A7-426B-95DF-F8BE90342E05}" srcOrd="1" destOrd="0" presId="urn:microsoft.com/office/officeart/2005/8/layout/hierarchy2"/>
    <dgm:cxn modelId="{9E660AC0-F51B-4632-A015-6D169247467A}" type="presParOf" srcId="{14258CC8-81F2-4355-A0A4-24C25EF21AFA}" destId="{A5236B9C-ECF2-477C-8AE6-3350B93FEB71}" srcOrd="2" destOrd="0" presId="urn:microsoft.com/office/officeart/2005/8/layout/hierarchy2"/>
    <dgm:cxn modelId="{AE31A4B0-34BB-4B66-AA65-266FAA3B6990}" type="presParOf" srcId="{A5236B9C-ECF2-477C-8AE6-3350B93FEB71}" destId="{AEAC1DB5-9E9C-4F66-8925-631B46283E9D}" srcOrd="0" destOrd="0" presId="urn:microsoft.com/office/officeart/2005/8/layout/hierarchy2"/>
    <dgm:cxn modelId="{6F397EB0-FE49-45AF-B598-C0A1EAF78EB1}" type="presParOf" srcId="{14258CC8-81F2-4355-A0A4-24C25EF21AFA}" destId="{79D8B66C-FF42-47E1-B6A9-128F57B22B11}" srcOrd="3" destOrd="0" presId="urn:microsoft.com/office/officeart/2005/8/layout/hierarchy2"/>
    <dgm:cxn modelId="{4A1E9E71-1881-41B4-B9A8-3315398D1C23}" type="presParOf" srcId="{79D8B66C-FF42-47E1-B6A9-128F57B22B11}" destId="{7254BBA4-24D1-4E6D-83DA-27F06DEDBC57}" srcOrd="0" destOrd="0" presId="urn:microsoft.com/office/officeart/2005/8/layout/hierarchy2"/>
    <dgm:cxn modelId="{994BC7D8-7088-4DDF-BB7F-C79AB9EB7134}" type="presParOf" srcId="{79D8B66C-FF42-47E1-B6A9-128F57B22B11}" destId="{4C642E36-A0F9-4EA1-9296-78F9887A83FD}" srcOrd="1" destOrd="0" presId="urn:microsoft.com/office/officeart/2005/8/layout/hierarchy2"/>
    <dgm:cxn modelId="{F2E79C67-CF46-43FE-8716-CA08CDFE7629}" type="presParOf" srcId="{14258CC8-81F2-4355-A0A4-24C25EF21AFA}" destId="{9A59416C-C098-466C-8A24-F67EA495ABB3}" srcOrd="4" destOrd="0" presId="urn:microsoft.com/office/officeart/2005/8/layout/hierarchy2"/>
    <dgm:cxn modelId="{B71D201D-030D-45F2-86B3-39BEF337611D}" type="presParOf" srcId="{9A59416C-C098-466C-8A24-F67EA495ABB3}" destId="{BA3EC159-F976-4E50-B7E2-F30C2310F0A9}" srcOrd="0" destOrd="0" presId="urn:microsoft.com/office/officeart/2005/8/layout/hierarchy2"/>
    <dgm:cxn modelId="{6F312843-5AFC-4718-A31D-AEB106DC4FE2}" type="presParOf" srcId="{14258CC8-81F2-4355-A0A4-24C25EF21AFA}" destId="{4D4CE5FD-0CD6-4190-BF21-B7022485347B}" srcOrd="5" destOrd="0" presId="urn:microsoft.com/office/officeart/2005/8/layout/hierarchy2"/>
    <dgm:cxn modelId="{1B78D3FD-586C-4BD4-8571-DCCC13CB903C}" type="presParOf" srcId="{4D4CE5FD-0CD6-4190-BF21-B7022485347B}" destId="{A0D5819F-168C-4F8A-BF37-8996A8A0F667}" srcOrd="0" destOrd="0" presId="urn:microsoft.com/office/officeart/2005/8/layout/hierarchy2"/>
    <dgm:cxn modelId="{AF310C4C-9F8D-475F-A629-949D4C14D121}" type="presParOf" srcId="{4D4CE5FD-0CD6-4190-BF21-B7022485347B}" destId="{677F9FDA-F5F0-4F7A-8104-2F88006CB0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4158F0-5B1D-438D-AC79-A96F9F4395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0011B2-574F-4454-B3E4-2E811D761527}" type="pres">
      <dgm:prSet presAssocID="{B84158F0-5B1D-438D-AC79-A96F9F43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8A64370-E8A0-4AF6-8E83-ADED20C8E01A}" type="presOf" srcId="{B84158F0-5B1D-438D-AC79-A96F9F439535}" destId="{820011B2-574F-4454-B3E4-2E811D76152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4158F0-5B1D-438D-AC79-A96F9F4395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0011B2-574F-4454-B3E4-2E811D761527}" type="pres">
      <dgm:prSet presAssocID="{B84158F0-5B1D-438D-AC79-A96F9F43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8A64370-E8A0-4AF6-8E83-ADED20C8E01A}" type="presOf" srcId="{B84158F0-5B1D-438D-AC79-A96F9F439535}" destId="{820011B2-574F-4454-B3E4-2E811D76152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4158F0-5B1D-438D-AC79-A96F9F4395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0011B2-574F-4454-B3E4-2E811D761527}" type="pres">
      <dgm:prSet presAssocID="{B84158F0-5B1D-438D-AC79-A96F9F43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8A64370-E8A0-4AF6-8E83-ADED20C8E01A}" type="presOf" srcId="{B84158F0-5B1D-438D-AC79-A96F9F439535}" destId="{820011B2-574F-4454-B3E4-2E811D76152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custT="1"/>
      <dgm:spPr>
        <a:noFill/>
      </dgm:spPr>
      <dgm:t>
        <a:bodyPr/>
        <a:lstStyle/>
        <a:p>
          <a:r>
            <a:rPr lang="fr-FR" sz="2400" b="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 phldr="1"/>
      <dgm:spPr/>
      <dgm:t>
        <a:bodyPr/>
        <a:lstStyle/>
        <a:p>
          <a:endParaRPr lang="fr-FR" dirty="0"/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/>
      <dgm:spPr/>
      <dgm:t>
        <a:bodyPr/>
        <a:lstStyle/>
        <a:p>
          <a:endParaRPr lang="fr-FR" dirty="0"/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/>
      <dgm:t>
        <a:bodyPr/>
        <a:lstStyle/>
        <a:p>
          <a:endParaRPr lang="fr-FR"/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/>
      <dgm:spPr/>
      <dgm:t>
        <a:bodyPr/>
        <a:lstStyle/>
        <a:p>
          <a:endParaRPr lang="fr-FR"/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4158F0-5B1D-438D-AC79-A96F9F4395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0011B2-574F-4454-B3E4-2E811D761527}" type="pres">
      <dgm:prSet presAssocID="{B84158F0-5B1D-438D-AC79-A96F9F43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8A64370-E8A0-4AF6-8E83-ADED20C8E01A}" type="presOf" srcId="{B84158F0-5B1D-438D-AC79-A96F9F439535}" destId="{820011B2-574F-4454-B3E4-2E811D76152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custT="1"/>
      <dgm:spPr>
        <a:noFill/>
      </dgm:spPr>
      <dgm:t>
        <a:bodyPr/>
        <a:lstStyle/>
        <a:p>
          <a:r>
            <a:rPr lang="fr-FR" sz="2400" b="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/>
      <dgm:spPr/>
      <dgm:t>
        <a:bodyPr/>
        <a:lstStyle/>
        <a:p>
          <a:endParaRPr lang="fr-FR" dirty="0"/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/>
      <dgm:t>
        <a:bodyPr/>
        <a:lstStyle/>
        <a:p>
          <a:endParaRPr lang="fr-FR"/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/>
      <dgm:spPr/>
      <dgm:t>
        <a:bodyPr/>
        <a:lstStyle/>
        <a:p>
          <a:endParaRPr lang="fr-FR"/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custT="1"/>
      <dgm:spPr>
        <a:noFill/>
      </dgm:spPr>
      <dgm:t>
        <a:bodyPr/>
        <a:lstStyle/>
        <a:p>
          <a:r>
            <a:rPr lang="fr-FR" sz="2400" b="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 custT="1"/>
      <dgm:spPr>
        <a:noFill/>
      </dgm:spPr>
      <dgm:t>
        <a:bodyPr/>
        <a:lstStyle/>
        <a:p>
          <a:r>
            <a:rPr lang="fr-FR" sz="2400" dirty="0">
              <a:solidFill>
                <a:srgbClr val="FF0000"/>
              </a:solidFill>
              <a:latin typeface="Charlemagne Std" panose="04020705060702020204" pitchFamily="82" charset="0"/>
            </a:rPr>
            <a:t>Cinéma</a:t>
          </a:r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/>
      <dgm:t>
        <a:bodyPr/>
        <a:lstStyle/>
        <a:p>
          <a:endParaRPr lang="fr-FR"/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/>
      <dgm:spPr/>
      <dgm:t>
        <a:bodyPr/>
        <a:lstStyle/>
        <a:p>
          <a:endParaRPr lang="fr-FR"/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custT="1"/>
      <dgm:spPr>
        <a:noFill/>
      </dgm:spPr>
      <dgm:t>
        <a:bodyPr/>
        <a:lstStyle/>
        <a:p>
          <a:r>
            <a:rPr lang="fr-FR" sz="2400" b="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 custT="1"/>
      <dgm:spPr>
        <a:noFill/>
      </dgm:spPr>
      <dgm:t>
        <a:bodyPr/>
        <a:lstStyle/>
        <a:p>
          <a:r>
            <a:rPr lang="fr-FR" sz="2400" dirty="0">
              <a:solidFill>
                <a:srgbClr val="FF0000"/>
              </a:solidFill>
              <a:latin typeface="Charlemagne Std" panose="04020705060702020204" pitchFamily="82" charset="0"/>
            </a:rPr>
            <a:t>Cinéma</a:t>
          </a:r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Image animée</a:t>
          </a:r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/>
      <dgm:spPr/>
      <dgm:t>
        <a:bodyPr/>
        <a:lstStyle/>
        <a:p>
          <a:endParaRPr lang="fr-FR"/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 custT="1"/>
      <dgm:spPr>
        <a:noFill/>
      </dgm:spPr>
      <dgm:t>
        <a:bodyPr/>
        <a:lstStyle/>
        <a:p>
          <a:r>
            <a:rPr lang="fr-FR" sz="2400" b="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 custT="1"/>
      <dgm:spPr>
        <a:noFill/>
      </dgm:spPr>
      <dgm:t>
        <a:bodyPr/>
        <a:lstStyle/>
        <a:p>
          <a:r>
            <a:rPr lang="fr-FR" sz="2400" dirty="0">
              <a:solidFill>
                <a:srgbClr val="FF0000"/>
              </a:solidFill>
              <a:latin typeface="Charlemagne Std" panose="04020705060702020204" pitchFamily="82" charset="0"/>
            </a:rPr>
            <a:t>Cinéma</a:t>
          </a:r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>
        <a:noFill/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harlemagne Std" panose="04020705060702020204" pitchFamily="82" charset="0"/>
            </a:rPr>
            <a:t>Image animée</a:t>
          </a:r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7ABDF4AC-94C1-4DB8-9160-309FFF2F7CF9}">
      <dgm:prSet custT="1"/>
      <dgm:spPr>
        <a:noFill/>
      </dgm:spPr>
      <dgm:t>
        <a:bodyPr/>
        <a:lstStyle/>
        <a:p>
          <a:r>
            <a:rPr lang="fr-FR" sz="2400" dirty="0">
              <a:solidFill>
                <a:srgbClr val="FF0000"/>
              </a:solidFill>
              <a:latin typeface="Charlemagne Std" panose="04020705060702020204" pitchFamily="82" charset="0"/>
            </a:rPr>
            <a:t>Vidéo</a:t>
          </a:r>
        </a:p>
      </dgm:t>
    </dgm:pt>
    <dgm:pt modelId="{8634A9C6-171D-42B1-99D3-6467AD98A32B}" type="parTrans" cxnId="{60E8C24C-E502-4A84-A880-64C7716DC202}">
      <dgm:prSet/>
      <dgm:spPr/>
      <dgm:t>
        <a:bodyPr/>
        <a:lstStyle/>
        <a:p>
          <a:endParaRPr lang="fr-FR"/>
        </a:p>
      </dgm:t>
    </dgm:pt>
    <dgm:pt modelId="{7675AF4A-D9D1-4418-A60B-73ADCD5AABD0}" type="sibTrans" cxnId="{60E8C24C-E502-4A84-A880-64C7716DC202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77017" custScaleY="172758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5" custScaleX="144857" custLinFactX="-34381" custLinFactNeighborX="-100000" custLinFactNeighborY="24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5" custScaleX="196966" custLinFactNeighborX="-18483" custLinFactNeighborY="20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5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5" custScaleX="154429" custLinFactNeighborX="72857" custLinFactNeighborY="215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5" custScaleX="139009" custLinFactNeighborX="44330" custLinFactNeighborY="20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  <dgm:pt modelId="{2E4C361C-CB33-4CF0-BE00-05FD62F71449}" type="pres">
      <dgm:prSet presAssocID="{8634A9C6-171D-42B1-99D3-6467AD98A32B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979B5B1-E8F0-4DC6-95E3-3F948A61D9D9}" type="pres">
      <dgm:prSet presAssocID="{8634A9C6-171D-42B1-99D3-6467AD98A32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3D08A40-C91D-4006-895A-6AE6C7DA23AC}" type="pres">
      <dgm:prSet presAssocID="{7ABDF4AC-94C1-4DB8-9160-309FFF2F7CF9}" presName="root2" presStyleCnt="0"/>
      <dgm:spPr/>
    </dgm:pt>
    <dgm:pt modelId="{E3AED21A-8ED7-412C-98AD-F47A8B56683F}" type="pres">
      <dgm:prSet presAssocID="{7ABDF4AC-94C1-4DB8-9160-309FFF2F7CF9}" presName="LevelTwoTextNode" presStyleLbl="node2" presStyleIdx="4" presStyleCnt="5" custScaleX="144195" custLinFactX="-24780" custLinFactNeighborX="-100000" custLinFactNeighborY="-368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B59218-FCE1-4A5E-B8AE-25E966DEB42E}" type="pres">
      <dgm:prSet presAssocID="{7ABDF4AC-94C1-4DB8-9160-309FFF2F7CF9}" presName="level3hierChild" presStyleCnt="0"/>
      <dgm:spPr/>
    </dgm:pt>
  </dgm:ptLst>
  <dgm:cxnLst>
    <dgm:cxn modelId="{89A06D19-02E9-4EA0-9F63-95BB36A88AA9}" type="presOf" srcId="{8634A9C6-171D-42B1-99D3-6467AD98A32B}" destId="{2E4C361C-CB33-4CF0-BE00-05FD62F71449}" srcOrd="0" destOrd="0" presId="urn:microsoft.com/office/officeart/2005/8/layout/hierarchy2"/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B7C5FC43-440D-4679-BEBF-503C2D829592}" type="presOf" srcId="{7ABDF4AC-94C1-4DB8-9160-309FFF2F7CF9}" destId="{E3AED21A-8ED7-412C-98AD-F47A8B56683F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60E8C24C-E502-4A84-A880-64C7716DC202}" srcId="{F7DFEFD5-3426-471F-B0EE-7C81ADCD5932}" destId="{7ABDF4AC-94C1-4DB8-9160-309FFF2F7CF9}" srcOrd="4" destOrd="0" parTransId="{8634A9C6-171D-42B1-99D3-6467AD98A32B}" sibTransId="{7675AF4A-D9D1-4418-A60B-73ADCD5AABD0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1145B22-B923-4862-928D-F54DA2A7F081}" type="presOf" srcId="{8634A9C6-171D-42B1-99D3-6467AD98A32B}" destId="{C979B5B1-E8F0-4DC6-95E3-3F948A61D9D9}" srcOrd="1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  <dgm:cxn modelId="{025B387D-5F1A-4D9C-AEE0-E128403AB791}" type="presParOf" srcId="{B6149990-2499-40FB-94F4-3917DF59B69B}" destId="{2E4C361C-CB33-4CF0-BE00-05FD62F71449}" srcOrd="8" destOrd="0" presId="urn:microsoft.com/office/officeart/2005/8/layout/hierarchy2"/>
    <dgm:cxn modelId="{67CB4FAF-203A-42E7-9B1F-4AA4A0430BDC}" type="presParOf" srcId="{2E4C361C-CB33-4CF0-BE00-05FD62F71449}" destId="{C979B5B1-E8F0-4DC6-95E3-3F948A61D9D9}" srcOrd="0" destOrd="0" presId="urn:microsoft.com/office/officeart/2005/8/layout/hierarchy2"/>
    <dgm:cxn modelId="{6DAC5056-3D9C-4B16-99E8-A9A1E3C1DF2B}" type="presParOf" srcId="{B6149990-2499-40FB-94F4-3917DF59B69B}" destId="{A3D08A40-C91D-4006-895A-6AE6C7DA23AC}" srcOrd="9" destOrd="0" presId="urn:microsoft.com/office/officeart/2005/8/layout/hierarchy2"/>
    <dgm:cxn modelId="{C34B978F-0DA5-4534-AA8B-99468AFB9F8A}" type="presParOf" srcId="{A3D08A40-C91D-4006-895A-6AE6C7DA23AC}" destId="{E3AED21A-8ED7-412C-98AD-F47A8B56683F}" srcOrd="0" destOrd="0" presId="urn:microsoft.com/office/officeart/2005/8/layout/hierarchy2"/>
    <dgm:cxn modelId="{8E96AEF2-500A-4E59-B050-4CFF121A96F5}" type="presParOf" srcId="{A3D08A40-C91D-4006-895A-6AE6C7DA23AC}" destId="{4DB59218-FCE1-4A5E-B8AE-25E966DEB4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Arts</a:t>
          </a:r>
        </a:p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plastiques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fr-FR" dirty="0"/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endParaRPr lang="fr-FR" dirty="0"/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/>
      <dgm:spPr>
        <a:noFill/>
      </dgm:spPr>
      <dgm:t>
        <a:bodyPr/>
        <a:lstStyle/>
        <a:p>
          <a:endParaRPr lang="fr-FR" dirty="0"/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>
        <a:noFill/>
      </dgm:spPr>
      <dgm:t>
        <a:bodyPr/>
        <a:lstStyle/>
        <a:p>
          <a:endParaRPr lang="fr-FR" dirty="0"/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38590" custScaleY="135673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4" custScaleX="254198" custLinFactNeighborX="-13024" custLinFactNeighborY="266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4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4" custScaleX="196966" custLinFactNeighborX="31750" custLinFactNeighborY="24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4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4" custScaleX="154429" custLinFactNeighborX="97974" custLinFactNeighborY="142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4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4" custScaleX="139009" custLinFactNeighborX="-22095" custLinFactNeighborY="3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</dgm:ptLst>
  <dgm:cxnLst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9147BD-2322-4854-B93A-FE85A0DE5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FEFD5-3426-471F-B0EE-7C81ADCD5932}">
      <dgm:prSet phldrT="[Texte]" custT="1"/>
      <dgm:spPr>
        <a:noFill/>
      </dgm:spPr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Arts</a:t>
          </a:r>
        </a:p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plastiques</a:t>
          </a:r>
        </a:p>
      </dgm:t>
    </dgm:pt>
    <dgm:pt modelId="{3B1F08EE-F8C7-43E5-8B4A-2B49FF89BEA0}" type="parTrans" cxnId="{BD1F013B-930C-4D40-8270-D6D09BDFA748}">
      <dgm:prSet/>
      <dgm:spPr/>
      <dgm:t>
        <a:bodyPr/>
        <a:lstStyle/>
        <a:p>
          <a:endParaRPr lang="fr-FR"/>
        </a:p>
      </dgm:t>
    </dgm:pt>
    <dgm:pt modelId="{B9CE528F-E853-4578-BB24-6CA6C3E2211E}" type="sibTrans" cxnId="{BD1F013B-930C-4D40-8270-D6D09BDFA748}">
      <dgm:prSet/>
      <dgm:spPr/>
      <dgm:t>
        <a:bodyPr/>
        <a:lstStyle/>
        <a:p>
          <a:endParaRPr lang="fr-FR"/>
        </a:p>
      </dgm:t>
    </dgm:pt>
    <dgm:pt modelId="{88BBFF9F-963E-438C-BBC2-0C9E371AC243}">
      <dgm:prSet phldrT="[Texte]"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Offrir les moyens de porter  un regard critique sur l’art.</a:t>
          </a:r>
        </a:p>
      </dgm:t>
    </dgm:pt>
    <dgm:pt modelId="{73A51652-F357-48EE-9900-CBF78589568A}" type="parTrans" cxnId="{74EE5BF1-650F-4F47-A8E1-5D403B9734F1}">
      <dgm:prSet/>
      <dgm:spPr/>
      <dgm:t>
        <a:bodyPr/>
        <a:lstStyle/>
        <a:p>
          <a:endParaRPr lang="fr-FR"/>
        </a:p>
      </dgm:t>
    </dgm:pt>
    <dgm:pt modelId="{2DCDE631-01B1-4B48-9BEB-94F3E6EA3F7A}" type="sibTrans" cxnId="{74EE5BF1-650F-4F47-A8E1-5D403B9734F1}">
      <dgm:prSet/>
      <dgm:spPr/>
      <dgm:t>
        <a:bodyPr/>
        <a:lstStyle/>
        <a:p>
          <a:endParaRPr lang="fr-FR"/>
        </a:p>
      </dgm:t>
    </dgm:pt>
    <dgm:pt modelId="{BBEBA7CF-01E9-490A-BD0B-96AAABC143EB}">
      <dgm:prSet phldrT="[Texte]"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Identifier les caractéristiques techniques d’une œuvre.</a:t>
          </a:r>
        </a:p>
      </dgm:t>
    </dgm:pt>
    <dgm:pt modelId="{DCB98165-06FF-45A9-81CB-05FD1EA7EC4A}" type="parTrans" cxnId="{995F1932-5282-49FC-95FD-BF89A6A702E2}">
      <dgm:prSet/>
      <dgm:spPr/>
      <dgm:t>
        <a:bodyPr/>
        <a:lstStyle/>
        <a:p>
          <a:endParaRPr lang="fr-FR"/>
        </a:p>
      </dgm:t>
    </dgm:pt>
    <dgm:pt modelId="{25FE6ADF-9B84-4F25-9B3C-59431ED784F2}" type="sibTrans" cxnId="{995F1932-5282-49FC-95FD-BF89A6A702E2}">
      <dgm:prSet/>
      <dgm:spPr/>
      <dgm:t>
        <a:bodyPr/>
        <a:lstStyle/>
        <a:p>
          <a:endParaRPr lang="fr-FR"/>
        </a:p>
      </dgm:t>
    </dgm:pt>
    <dgm:pt modelId="{8775CC3C-B42E-4005-A562-241F67B0C554}">
      <dgm:prSet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Engager une réflexion sur le processus de création.</a:t>
          </a:r>
        </a:p>
      </dgm:t>
    </dgm:pt>
    <dgm:pt modelId="{AC7ED807-A866-49DC-9E15-208DAFAB2D48}" type="parTrans" cxnId="{F80AC25A-0116-496E-806D-F8D0BFDAFD31}">
      <dgm:prSet/>
      <dgm:spPr/>
      <dgm:t>
        <a:bodyPr/>
        <a:lstStyle/>
        <a:p>
          <a:endParaRPr lang="fr-FR"/>
        </a:p>
      </dgm:t>
    </dgm:pt>
    <dgm:pt modelId="{99E03043-E792-42E3-BE3B-7E2771408A1D}" type="sibTrans" cxnId="{F80AC25A-0116-496E-806D-F8D0BFDAFD31}">
      <dgm:prSet/>
      <dgm:spPr/>
      <dgm:t>
        <a:bodyPr/>
        <a:lstStyle/>
        <a:p>
          <a:endParaRPr lang="fr-FR"/>
        </a:p>
      </dgm:t>
    </dgm:pt>
    <dgm:pt modelId="{CE4E6ED5-20CA-4979-9400-8889849E2A2D}">
      <dgm:prSet/>
      <dgm:spPr>
        <a:noFill/>
      </dgm:spPr>
      <dgm:t>
        <a:bodyPr/>
        <a:lstStyle/>
        <a:p>
          <a:r>
            <a:rPr lang="fr-FR" dirty="0">
              <a:solidFill>
                <a:srgbClr val="FF0000"/>
              </a:solidFill>
            </a:rPr>
            <a:t>Lire et comprendre des images fixes ou mobiles.</a:t>
          </a:r>
        </a:p>
      </dgm:t>
    </dgm:pt>
    <dgm:pt modelId="{E038F583-9585-44E3-94EC-43A05C31431D}" type="parTrans" cxnId="{CA0D7C70-AAAA-42D2-AFF2-9410BF002CA6}">
      <dgm:prSet/>
      <dgm:spPr/>
      <dgm:t>
        <a:bodyPr/>
        <a:lstStyle/>
        <a:p>
          <a:endParaRPr lang="fr-FR"/>
        </a:p>
      </dgm:t>
    </dgm:pt>
    <dgm:pt modelId="{615C4200-5E62-411E-AEF0-25DE7144A979}" type="sibTrans" cxnId="{CA0D7C70-AAAA-42D2-AFF2-9410BF002CA6}">
      <dgm:prSet/>
      <dgm:spPr/>
      <dgm:t>
        <a:bodyPr/>
        <a:lstStyle/>
        <a:p>
          <a:endParaRPr lang="fr-FR"/>
        </a:p>
      </dgm:t>
    </dgm:pt>
    <dgm:pt modelId="{54C05DC6-929A-4385-AC0B-16203833C593}" type="pres">
      <dgm:prSet presAssocID="{2D9147BD-2322-4854-B93A-FE85A0DE5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6EA7-C73B-46B8-B494-27CA7707FF40}" type="pres">
      <dgm:prSet presAssocID="{F7DFEFD5-3426-471F-B0EE-7C81ADCD5932}" presName="root1" presStyleCnt="0"/>
      <dgm:spPr/>
    </dgm:pt>
    <dgm:pt modelId="{137A1538-37E6-4D84-A836-281DD0157A48}" type="pres">
      <dgm:prSet presAssocID="{F7DFEFD5-3426-471F-B0EE-7C81ADCD5932}" presName="LevelOneTextNode" presStyleLbl="node0" presStyleIdx="0" presStyleCnt="1" custScaleX="138590" custScaleY="135673" custLinFactX="-100000" custLinFactNeighborX="-102391" custLinFactNeighborY="-335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149990-2499-40FB-94F4-3917DF59B69B}" type="pres">
      <dgm:prSet presAssocID="{F7DFEFD5-3426-471F-B0EE-7C81ADCD5932}" presName="level2hierChild" presStyleCnt="0"/>
      <dgm:spPr/>
    </dgm:pt>
    <dgm:pt modelId="{A8B471D3-B4C9-48A1-8E44-BF9A8539FAEA}" type="pres">
      <dgm:prSet presAssocID="{73A51652-F357-48EE-9900-CBF78589568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41551781-8A00-4A1C-B274-111D47EE5B9E}" type="pres">
      <dgm:prSet presAssocID="{73A51652-F357-48EE-9900-CBF78589568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29D8BC43-DE52-4328-B6C3-32256BC1FB81}" type="pres">
      <dgm:prSet presAssocID="{88BBFF9F-963E-438C-BBC2-0C9E371AC243}" presName="root2" presStyleCnt="0"/>
      <dgm:spPr/>
    </dgm:pt>
    <dgm:pt modelId="{F51B5286-BA76-49B3-87C0-E1D32BA9E75E}" type="pres">
      <dgm:prSet presAssocID="{88BBFF9F-963E-438C-BBC2-0C9E371AC243}" presName="LevelTwoTextNode" presStyleLbl="node2" presStyleIdx="0" presStyleCnt="4" custScaleX="254198" custLinFactNeighborX="-13024" custLinFactNeighborY="266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BF637-D3AC-4C20-A227-8560A6B51DDC}" type="pres">
      <dgm:prSet presAssocID="{88BBFF9F-963E-438C-BBC2-0C9E371AC243}" presName="level3hierChild" presStyleCnt="0"/>
      <dgm:spPr/>
    </dgm:pt>
    <dgm:pt modelId="{3D6CB9C6-E9AC-4355-9634-0DCA07C2EE7C}" type="pres">
      <dgm:prSet presAssocID="{DCB98165-06FF-45A9-81CB-05FD1EA7EC4A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062F5F6-B256-4479-83B0-9348D981A366}" type="pres">
      <dgm:prSet presAssocID="{DCB98165-06FF-45A9-81CB-05FD1EA7EC4A}" presName="connTx" presStyleLbl="parChTrans1D2" presStyleIdx="1" presStyleCnt="4"/>
      <dgm:spPr/>
      <dgm:t>
        <a:bodyPr/>
        <a:lstStyle/>
        <a:p>
          <a:endParaRPr lang="fr-FR"/>
        </a:p>
      </dgm:t>
    </dgm:pt>
    <dgm:pt modelId="{1FE76559-9D90-42AC-9CDC-8321A464B61A}" type="pres">
      <dgm:prSet presAssocID="{BBEBA7CF-01E9-490A-BD0B-96AAABC143EB}" presName="root2" presStyleCnt="0"/>
      <dgm:spPr/>
    </dgm:pt>
    <dgm:pt modelId="{7999C5B2-132B-46EA-84A5-119B5FE3ED71}" type="pres">
      <dgm:prSet presAssocID="{BBEBA7CF-01E9-490A-BD0B-96AAABC143EB}" presName="LevelTwoTextNode" presStyleLbl="node2" presStyleIdx="1" presStyleCnt="4" custScaleX="196966" custLinFactNeighborX="31750" custLinFactNeighborY="249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4C9BFF-B274-4C22-BDF2-C40C3538B02B}" type="pres">
      <dgm:prSet presAssocID="{BBEBA7CF-01E9-490A-BD0B-96AAABC143EB}" presName="level3hierChild" presStyleCnt="0"/>
      <dgm:spPr/>
    </dgm:pt>
    <dgm:pt modelId="{D4E4DC9B-89D7-4DD0-A600-C88EA88BF9CE}" type="pres">
      <dgm:prSet presAssocID="{AC7ED807-A866-49DC-9E15-208DAFAB2D48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4DF01047-A1E8-4034-B590-EF23FADF7F33}" type="pres">
      <dgm:prSet presAssocID="{AC7ED807-A866-49DC-9E15-208DAFAB2D48}" presName="connTx" presStyleLbl="parChTrans1D2" presStyleIdx="2" presStyleCnt="4"/>
      <dgm:spPr/>
      <dgm:t>
        <a:bodyPr/>
        <a:lstStyle/>
        <a:p>
          <a:endParaRPr lang="fr-FR"/>
        </a:p>
      </dgm:t>
    </dgm:pt>
    <dgm:pt modelId="{B6BB9B79-8F42-4B2A-8515-6447C13FF4DF}" type="pres">
      <dgm:prSet presAssocID="{8775CC3C-B42E-4005-A562-241F67B0C554}" presName="root2" presStyleCnt="0"/>
      <dgm:spPr/>
    </dgm:pt>
    <dgm:pt modelId="{1257DDF0-1D97-4D7E-84CE-80FF4A61D10A}" type="pres">
      <dgm:prSet presAssocID="{8775CC3C-B42E-4005-A562-241F67B0C554}" presName="LevelTwoTextNode" presStyleLbl="node2" presStyleIdx="2" presStyleCnt="4" custScaleX="154429" custLinFactNeighborX="97974" custLinFactNeighborY="142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3E8320-D500-4476-9BE7-7AF3573D3A1E}" type="pres">
      <dgm:prSet presAssocID="{8775CC3C-B42E-4005-A562-241F67B0C554}" presName="level3hierChild" presStyleCnt="0"/>
      <dgm:spPr/>
    </dgm:pt>
    <dgm:pt modelId="{B971B862-CB6C-47F8-98E0-6763316ABB96}" type="pres">
      <dgm:prSet presAssocID="{E038F583-9585-44E3-94EC-43A05C31431D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5D3F7DE8-ADBB-4382-AA14-915291E7D492}" type="pres">
      <dgm:prSet presAssocID="{E038F583-9585-44E3-94EC-43A05C31431D}" presName="connTx" presStyleLbl="parChTrans1D2" presStyleIdx="3" presStyleCnt="4"/>
      <dgm:spPr/>
      <dgm:t>
        <a:bodyPr/>
        <a:lstStyle/>
        <a:p>
          <a:endParaRPr lang="fr-FR"/>
        </a:p>
      </dgm:t>
    </dgm:pt>
    <dgm:pt modelId="{041C5159-D877-47A9-8273-661A06B87746}" type="pres">
      <dgm:prSet presAssocID="{CE4E6ED5-20CA-4979-9400-8889849E2A2D}" presName="root2" presStyleCnt="0"/>
      <dgm:spPr/>
    </dgm:pt>
    <dgm:pt modelId="{458E6088-19C0-4218-A36F-11A24C36CAB7}" type="pres">
      <dgm:prSet presAssocID="{CE4E6ED5-20CA-4979-9400-8889849E2A2D}" presName="LevelTwoTextNode" presStyleLbl="node2" presStyleIdx="3" presStyleCnt="4" custScaleX="139009" custLinFactNeighborX="-22095" custLinFactNeighborY="3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76B93-C1D4-4092-963A-3DE96921B985}" type="pres">
      <dgm:prSet presAssocID="{CE4E6ED5-20CA-4979-9400-8889849E2A2D}" presName="level3hierChild" presStyleCnt="0"/>
      <dgm:spPr/>
    </dgm:pt>
  </dgm:ptLst>
  <dgm:cxnLst>
    <dgm:cxn modelId="{8BAFDC3F-EE0D-4B14-A282-92BA857CE2C1}" type="presOf" srcId="{CE4E6ED5-20CA-4979-9400-8889849E2A2D}" destId="{458E6088-19C0-4218-A36F-11A24C36CAB7}" srcOrd="0" destOrd="0" presId="urn:microsoft.com/office/officeart/2005/8/layout/hierarchy2"/>
    <dgm:cxn modelId="{56E1900A-B6D2-4ABD-A8AF-0149BE0DA6EB}" type="presOf" srcId="{F7DFEFD5-3426-471F-B0EE-7C81ADCD5932}" destId="{137A1538-37E6-4D84-A836-281DD0157A48}" srcOrd="0" destOrd="0" presId="urn:microsoft.com/office/officeart/2005/8/layout/hierarchy2"/>
    <dgm:cxn modelId="{231ACD14-09C3-400E-AE04-27F240101A55}" type="presOf" srcId="{AC7ED807-A866-49DC-9E15-208DAFAB2D48}" destId="{4DF01047-A1E8-4034-B590-EF23FADF7F33}" srcOrd="1" destOrd="0" presId="urn:microsoft.com/office/officeart/2005/8/layout/hierarchy2"/>
    <dgm:cxn modelId="{BD1F013B-930C-4D40-8270-D6D09BDFA748}" srcId="{2D9147BD-2322-4854-B93A-FE85A0DE5D01}" destId="{F7DFEFD5-3426-471F-B0EE-7C81ADCD5932}" srcOrd="0" destOrd="0" parTransId="{3B1F08EE-F8C7-43E5-8B4A-2B49FF89BEA0}" sibTransId="{B9CE528F-E853-4578-BB24-6CA6C3E2211E}"/>
    <dgm:cxn modelId="{CA0D7C70-AAAA-42D2-AFF2-9410BF002CA6}" srcId="{F7DFEFD5-3426-471F-B0EE-7C81ADCD5932}" destId="{CE4E6ED5-20CA-4979-9400-8889849E2A2D}" srcOrd="3" destOrd="0" parTransId="{E038F583-9585-44E3-94EC-43A05C31431D}" sibTransId="{615C4200-5E62-411E-AEF0-25DE7144A979}"/>
    <dgm:cxn modelId="{74EE5BF1-650F-4F47-A8E1-5D403B9734F1}" srcId="{F7DFEFD5-3426-471F-B0EE-7C81ADCD5932}" destId="{88BBFF9F-963E-438C-BBC2-0C9E371AC243}" srcOrd="0" destOrd="0" parTransId="{73A51652-F357-48EE-9900-CBF78589568A}" sibTransId="{2DCDE631-01B1-4B48-9BEB-94F3E6EA3F7A}"/>
    <dgm:cxn modelId="{7EF80044-BCDD-445C-9032-184644847B2D}" type="presOf" srcId="{73A51652-F357-48EE-9900-CBF78589568A}" destId="{A8B471D3-B4C9-48A1-8E44-BF9A8539FAEA}" srcOrd="0" destOrd="0" presId="urn:microsoft.com/office/officeart/2005/8/layout/hierarchy2"/>
    <dgm:cxn modelId="{280D081C-7619-49BC-9D2C-F105E6603F78}" type="presOf" srcId="{BBEBA7CF-01E9-490A-BD0B-96AAABC143EB}" destId="{7999C5B2-132B-46EA-84A5-119B5FE3ED71}" srcOrd="0" destOrd="0" presId="urn:microsoft.com/office/officeart/2005/8/layout/hierarchy2"/>
    <dgm:cxn modelId="{7047A505-D88B-49F1-A020-8B093D1AC7B0}" type="presOf" srcId="{E038F583-9585-44E3-94EC-43A05C31431D}" destId="{5D3F7DE8-ADBB-4382-AA14-915291E7D492}" srcOrd="1" destOrd="0" presId="urn:microsoft.com/office/officeart/2005/8/layout/hierarchy2"/>
    <dgm:cxn modelId="{BB9D7321-73E9-4D45-9F9F-DCA42D7F1D34}" type="presOf" srcId="{DCB98165-06FF-45A9-81CB-05FD1EA7EC4A}" destId="{3062F5F6-B256-4479-83B0-9348D981A366}" srcOrd="1" destOrd="0" presId="urn:microsoft.com/office/officeart/2005/8/layout/hierarchy2"/>
    <dgm:cxn modelId="{99E85205-C218-4BF6-B1B5-18C8E5D8C372}" type="presOf" srcId="{E038F583-9585-44E3-94EC-43A05C31431D}" destId="{B971B862-CB6C-47F8-98E0-6763316ABB96}" srcOrd="0" destOrd="0" presId="urn:microsoft.com/office/officeart/2005/8/layout/hierarchy2"/>
    <dgm:cxn modelId="{9258CB74-7C8B-4BA1-8A1D-F6FA1694E6E8}" type="presOf" srcId="{AC7ED807-A866-49DC-9E15-208DAFAB2D48}" destId="{D4E4DC9B-89D7-4DD0-A600-C88EA88BF9CE}" srcOrd="0" destOrd="0" presId="urn:microsoft.com/office/officeart/2005/8/layout/hierarchy2"/>
    <dgm:cxn modelId="{4AF34007-FD70-47DD-94E0-6DEB8BD3875C}" type="presOf" srcId="{2D9147BD-2322-4854-B93A-FE85A0DE5D01}" destId="{54C05DC6-929A-4385-AC0B-16203833C593}" srcOrd="0" destOrd="0" presId="urn:microsoft.com/office/officeart/2005/8/layout/hierarchy2"/>
    <dgm:cxn modelId="{2B325279-79BC-4B88-9F60-350DF6E9020F}" type="presOf" srcId="{DCB98165-06FF-45A9-81CB-05FD1EA7EC4A}" destId="{3D6CB9C6-E9AC-4355-9634-0DCA07C2EE7C}" srcOrd="0" destOrd="0" presId="urn:microsoft.com/office/officeart/2005/8/layout/hierarchy2"/>
    <dgm:cxn modelId="{2308E781-0814-4A7E-80FA-5857533569BB}" type="presOf" srcId="{88BBFF9F-963E-438C-BBC2-0C9E371AC243}" destId="{F51B5286-BA76-49B3-87C0-E1D32BA9E75E}" srcOrd="0" destOrd="0" presId="urn:microsoft.com/office/officeart/2005/8/layout/hierarchy2"/>
    <dgm:cxn modelId="{E64328C7-DEEF-4068-BA0D-6680414AC9E1}" type="presOf" srcId="{73A51652-F357-48EE-9900-CBF78589568A}" destId="{41551781-8A00-4A1C-B274-111D47EE5B9E}" srcOrd="1" destOrd="0" presId="urn:microsoft.com/office/officeart/2005/8/layout/hierarchy2"/>
    <dgm:cxn modelId="{F80AC25A-0116-496E-806D-F8D0BFDAFD31}" srcId="{F7DFEFD5-3426-471F-B0EE-7C81ADCD5932}" destId="{8775CC3C-B42E-4005-A562-241F67B0C554}" srcOrd="2" destOrd="0" parTransId="{AC7ED807-A866-49DC-9E15-208DAFAB2D48}" sibTransId="{99E03043-E792-42E3-BE3B-7E2771408A1D}"/>
    <dgm:cxn modelId="{995F1932-5282-49FC-95FD-BF89A6A702E2}" srcId="{F7DFEFD5-3426-471F-B0EE-7C81ADCD5932}" destId="{BBEBA7CF-01E9-490A-BD0B-96AAABC143EB}" srcOrd="1" destOrd="0" parTransId="{DCB98165-06FF-45A9-81CB-05FD1EA7EC4A}" sibTransId="{25FE6ADF-9B84-4F25-9B3C-59431ED784F2}"/>
    <dgm:cxn modelId="{ECB60988-4457-407E-A353-52C2A8163938}" type="presOf" srcId="{8775CC3C-B42E-4005-A562-241F67B0C554}" destId="{1257DDF0-1D97-4D7E-84CE-80FF4A61D10A}" srcOrd="0" destOrd="0" presId="urn:microsoft.com/office/officeart/2005/8/layout/hierarchy2"/>
    <dgm:cxn modelId="{AA71FBF6-4E35-40BC-8C15-10FC3AB9D000}" type="presParOf" srcId="{54C05DC6-929A-4385-AC0B-16203833C593}" destId="{B4436EA7-C73B-46B8-B494-27CA7707FF40}" srcOrd="0" destOrd="0" presId="urn:microsoft.com/office/officeart/2005/8/layout/hierarchy2"/>
    <dgm:cxn modelId="{D1531AA5-61E3-4A66-91A0-A4C8309D05AE}" type="presParOf" srcId="{B4436EA7-C73B-46B8-B494-27CA7707FF40}" destId="{137A1538-37E6-4D84-A836-281DD0157A48}" srcOrd="0" destOrd="0" presId="urn:microsoft.com/office/officeart/2005/8/layout/hierarchy2"/>
    <dgm:cxn modelId="{19C11873-B24D-4B6D-BCA9-8F5DBAD57476}" type="presParOf" srcId="{B4436EA7-C73B-46B8-B494-27CA7707FF40}" destId="{B6149990-2499-40FB-94F4-3917DF59B69B}" srcOrd="1" destOrd="0" presId="urn:microsoft.com/office/officeart/2005/8/layout/hierarchy2"/>
    <dgm:cxn modelId="{7C4923A3-9AD7-4A57-A847-0807BD9BF0DB}" type="presParOf" srcId="{B6149990-2499-40FB-94F4-3917DF59B69B}" destId="{A8B471D3-B4C9-48A1-8E44-BF9A8539FAEA}" srcOrd="0" destOrd="0" presId="urn:microsoft.com/office/officeart/2005/8/layout/hierarchy2"/>
    <dgm:cxn modelId="{6DADBBEC-AD50-413E-81A8-4EF865F139C4}" type="presParOf" srcId="{A8B471D3-B4C9-48A1-8E44-BF9A8539FAEA}" destId="{41551781-8A00-4A1C-B274-111D47EE5B9E}" srcOrd="0" destOrd="0" presId="urn:microsoft.com/office/officeart/2005/8/layout/hierarchy2"/>
    <dgm:cxn modelId="{534C7D7C-364C-48D4-BC98-789522A8097D}" type="presParOf" srcId="{B6149990-2499-40FB-94F4-3917DF59B69B}" destId="{29D8BC43-DE52-4328-B6C3-32256BC1FB81}" srcOrd="1" destOrd="0" presId="urn:microsoft.com/office/officeart/2005/8/layout/hierarchy2"/>
    <dgm:cxn modelId="{8713A64A-0611-46F0-ACB1-165D32F582A5}" type="presParOf" srcId="{29D8BC43-DE52-4328-B6C3-32256BC1FB81}" destId="{F51B5286-BA76-49B3-87C0-E1D32BA9E75E}" srcOrd="0" destOrd="0" presId="urn:microsoft.com/office/officeart/2005/8/layout/hierarchy2"/>
    <dgm:cxn modelId="{0F83C138-D6F6-4631-89FD-7DA5AC63EB8C}" type="presParOf" srcId="{29D8BC43-DE52-4328-B6C3-32256BC1FB81}" destId="{CF5BF637-D3AC-4C20-A227-8560A6B51DDC}" srcOrd="1" destOrd="0" presId="urn:microsoft.com/office/officeart/2005/8/layout/hierarchy2"/>
    <dgm:cxn modelId="{37A06F32-43E7-4DFE-A3D6-44C62A564AC9}" type="presParOf" srcId="{B6149990-2499-40FB-94F4-3917DF59B69B}" destId="{3D6CB9C6-E9AC-4355-9634-0DCA07C2EE7C}" srcOrd="2" destOrd="0" presId="urn:microsoft.com/office/officeart/2005/8/layout/hierarchy2"/>
    <dgm:cxn modelId="{8327E5B3-537C-4E5A-B6F2-2039AF7B3461}" type="presParOf" srcId="{3D6CB9C6-E9AC-4355-9634-0DCA07C2EE7C}" destId="{3062F5F6-B256-4479-83B0-9348D981A366}" srcOrd="0" destOrd="0" presId="urn:microsoft.com/office/officeart/2005/8/layout/hierarchy2"/>
    <dgm:cxn modelId="{DC77363B-9BB4-4DFD-9866-2C63B0402C9D}" type="presParOf" srcId="{B6149990-2499-40FB-94F4-3917DF59B69B}" destId="{1FE76559-9D90-42AC-9CDC-8321A464B61A}" srcOrd="3" destOrd="0" presId="urn:microsoft.com/office/officeart/2005/8/layout/hierarchy2"/>
    <dgm:cxn modelId="{731D5BD4-0D23-4660-A022-07F3FC666071}" type="presParOf" srcId="{1FE76559-9D90-42AC-9CDC-8321A464B61A}" destId="{7999C5B2-132B-46EA-84A5-119B5FE3ED71}" srcOrd="0" destOrd="0" presId="urn:microsoft.com/office/officeart/2005/8/layout/hierarchy2"/>
    <dgm:cxn modelId="{5DA1AAED-33A2-420D-AF52-97C7F53C5983}" type="presParOf" srcId="{1FE76559-9D90-42AC-9CDC-8321A464B61A}" destId="{CF4C9BFF-B274-4C22-BDF2-C40C3538B02B}" srcOrd="1" destOrd="0" presId="urn:microsoft.com/office/officeart/2005/8/layout/hierarchy2"/>
    <dgm:cxn modelId="{2F06B3BE-F726-4B63-AE3D-7E1903C92C6F}" type="presParOf" srcId="{B6149990-2499-40FB-94F4-3917DF59B69B}" destId="{D4E4DC9B-89D7-4DD0-A600-C88EA88BF9CE}" srcOrd="4" destOrd="0" presId="urn:microsoft.com/office/officeart/2005/8/layout/hierarchy2"/>
    <dgm:cxn modelId="{D38B0CC7-E70C-49D2-8397-6115C5764AA4}" type="presParOf" srcId="{D4E4DC9B-89D7-4DD0-A600-C88EA88BF9CE}" destId="{4DF01047-A1E8-4034-B590-EF23FADF7F33}" srcOrd="0" destOrd="0" presId="urn:microsoft.com/office/officeart/2005/8/layout/hierarchy2"/>
    <dgm:cxn modelId="{6D97815A-8733-49F7-ACF6-2F5E3B46C380}" type="presParOf" srcId="{B6149990-2499-40FB-94F4-3917DF59B69B}" destId="{B6BB9B79-8F42-4B2A-8515-6447C13FF4DF}" srcOrd="5" destOrd="0" presId="urn:microsoft.com/office/officeart/2005/8/layout/hierarchy2"/>
    <dgm:cxn modelId="{0CC5173C-1FE0-433B-9BA3-1DD132A956A6}" type="presParOf" srcId="{B6BB9B79-8F42-4B2A-8515-6447C13FF4DF}" destId="{1257DDF0-1D97-4D7E-84CE-80FF4A61D10A}" srcOrd="0" destOrd="0" presId="urn:microsoft.com/office/officeart/2005/8/layout/hierarchy2"/>
    <dgm:cxn modelId="{55060CFB-089C-408B-8730-87286186D2D5}" type="presParOf" srcId="{B6BB9B79-8F42-4B2A-8515-6447C13FF4DF}" destId="{203E8320-D500-4476-9BE7-7AF3573D3A1E}" srcOrd="1" destOrd="0" presId="urn:microsoft.com/office/officeart/2005/8/layout/hierarchy2"/>
    <dgm:cxn modelId="{FB1C53C4-CCF7-4A5D-AFBD-C8BA789DB875}" type="presParOf" srcId="{B6149990-2499-40FB-94F4-3917DF59B69B}" destId="{B971B862-CB6C-47F8-98E0-6763316ABB96}" srcOrd="6" destOrd="0" presId="urn:microsoft.com/office/officeart/2005/8/layout/hierarchy2"/>
    <dgm:cxn modelId="{F86B9206-2577-4895-8A6F-F839904828E4}" type="presParOf" srcId="{B971B862-CB6C-47F8-98E0-6763316ABB96}" destId="{5D3F7DE8-ADBB-4382-AA14-915291E7D492}" srcOrd="0" destOrd="0" presId="urn:microsoft.com/office/officeart/2005/8/layout/hierarchy2"/>
    <dgm:cxn modelId="{B8A0409E-3473-40E7-B700-18FB1C4B3CEC}" type="presParOf" srcId="{B6149990-2499-40FB-94F4-3917DF59B69B}" destId="{041C5159-D877-47A9-8273-661A06B87746}" srcOrd="7" destOrd="0" presId="urn:microsoft.com/office/officeart/2005/8/layout/hierarchy2"/>
    <dgm:cxn modelId="{F6C9169E-68D8-4641-A5BA-D22B0EDA1961}" type="presParOf" srcId="{041C5159-D877-47A9-8273-661A06B87746}" destId="{458E6088-19C0-4218-A36F-11A24C36CAB7}" srcOrd="0" destOrd="0" presId="urn:microsoft.com/office/officeart/2005/8/layout/hierarchy2"/>
    <dgm:cxn modelId="{2B7652B8-13A2-4403-B7A5-1718B0352830}" type="presParOf" srcId="{041C5159-D877-47A9-8273-661A06B87746}" destId="{21276B93-C1D4-4092-963A-3DE96921B9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63950D-4FC6-4281-A5D5-1A9456E87A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86A027-213E-4EBB-B6F8-555857896AB1}">
      <dgm:prSet phldrT="[Texte]" custT="1"/>
      <dgm:spPr>
        <a:noFill/>
      </dgm:spPr>
      <dgm:t>
        <a:bodyPr/>
        <a:lstStyle/>
        <a:p>
          <a:r>
            <a: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Histoire des arts</a:t>
          </a:r>
        </a:p>
      </dgm:t>
    </dgm:pt>
    <dgm:pt modelId="{EBBD713F-1E91-47CB-B495-7B187186590A}" type="parTrans" cxnId="{4CD6F6CF-DF13-4649-AC0A-C0929E37ABAE}">
      <dgm:prSet/>
      <dgm:spPr/>
      <dgm:t>
        <a:bodyPr/>
        <a:lstStyle/>
        <a:p>
          <a:endParaRPr lang="fr-FR"/>
        </a:p>
      </dgm:t>
    </dgm:pt>
    <dgm:pt modelId="{C1DA5043-0618-4246-BD7C-E8D93C764108}" type="sibTrans" cxnId="{4CD6F6CF-DF13-4649-AC0A-C0929E37ABAE}">
      <dgm:prSet/>
      <dgm:spPr/>
      <dgm:t>
        <a:bodyPr/>
        <a:lstStyle/>
        <a:p>
          <a:endParaRPr lang="fr-FR"/>
        </a:p>
      </dgm:t>
    </dgm:pt>
    <dgm:pt modelId="{CB8A2F66-15FD-4322-B271-D537E508FA44}">
      <dgm:prSet phldrT="[Texte]" phldr="1"/>
      <dgm:spPr/>
      <dgm:t>
        <a:bodyPr/>
        <a:lstStyle/>
        <a:p>
          <a:endParaRPr lang="fr-FR" dirty="0"/>
        </a:p>
      </dgm:t>
    </dgm:pt>
    <dgm:pt modelId="{C768B32A-C991-4C3C-8A9F-32A417128E5D}" type="parTrans" cxnId="{32B844AA-FD6C-4FE7-A453-1877756F3629}">
      <dgm:prSet/>
      <dgm:spPr/>
      <dgm:t>
        <a:bodyPr/>
        <a:lstStyle/>
        <a:p>
          <a:endParaRPr lang="fr-FR"/>
        </a:p>
      </dgm:t>
    </dgm:pt>
    <dgm:pt modelId="{B321114A-9EEE-4B54-B3D6-B7A51B79DBCE}" type="sibTrans" cxnId="{32B844AA-FD6C-4FE7-A453-1877756F3629}">
      <dgm:prSet/>
      <dgm:spPr/>
      <dgm:t>
        <a:bodyPr/>
        <a:lstStyle/>
        <a:p>
          <a:endParaRPr lang="fr-FR"/>
        </a:p>
      </dgm:t>
    </dgm:pt>
    <dgm:pt modelId="{1AB364A5-0204-42A7-BEE7-7EBE02D63E60}">
      <dgm:prSet phldrT="[Texte]" phldr="1"/>
      <dgm:spPr/>
      <dgm:t>
        <a:bodyPr/>
        <a:lstStyle/>
        <a:p>
          <a:endParaRPr lang="fr-FR"/>
        </a:p>
      </dgm:t>
    </dgm:pt>
    <dgm:pt modelId="{B41A80BC-5FCE-46DD-AE3E-C281EBD37152}" type="parTrans" cxnId="{07A27515-8681-4CF3-9FE5-31B630A31FAD}">
      <dgm:prSet/>
      <dgm:spPr/>
      <dgm:t>
        <a:bodyPr/>
        <a:lstStyle/>
        <a:p>
          <a:endParaRPr lang="fr-FR"/>
        </a:p>
      </dgm:t>
    </dgm:pt>
    <dgm:pt modelId="{539511AB-B2D8-4032-9EB5-9A13BB1C5F1F}" type="sibTrans" cxnId="{07A27515-8681-4CF3-9FE5-31B630A31FAD}">
      <dgm:prSet/>
      <dgm:spPr/>
      <dgm:t>
        <a:bodyPr/>
        <a:lstStyle/>
        <a:p>
          <a:endParaRPr lang="fr-FR"/>
        </a:p>
      </dgm:t>
    </dgm:pt>
    <dgm:pt modelId="{A1937E8F-0660-4A86-8ABA-AEC506900BCE}" type="pres">
      <dgm:prSet presAssocID="{6363950D-4FC6-4281-A5D5-1A9456E87A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FEC13B-CA78-42DE-AA3E-583352BD6210}" type="pres">
      <dgm:prSet presAssocID="{5086A027-213E-4EBB-B6F8-555857896AB1}" presName="root1" presStyleCnt="0"/>
      <dgm:spPr/>
    </dgm:pt>
    <dgm:pt modelId="{186ED717-F8F7-4C86-B5EA-F43B641A330D}" type="pres">
      <dgm:prSet presAssocID="{5086A027-213E-4EBB-B6F8-555857896A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F33606-BAFE-4C55-968D-2214FAEFCCBF}" type="pres">
      <dgm:prSet presAssocID="{5086A027-213E-4EBB-B6F8-555857896AB1}" presName="level2hierChild" presStyleCnt="0"/>
      <dgm:spPr/>
    </dgm:pt>
    <dgm:pt modelId="{0811372E-0558-4A40-B9EA-CA7B676AEDEC}" type="pres">
      <dgm:prSet presAssocID="{C768B32A-C991-4C3C-8A9F-32A417128E5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4BA466D-BCFA-44D8-AFEE-3F210377F312}" type="pres">
      <dgm:prSet presAssocID="{C768B32A-C991-4C3C-8A9F-32A417128E5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0CDEA785-1CAB-4486-A0F1-2075551FA01F}" type="pres">
      <dgm:prSet presAssocID="{CB8A2F66-15FD-4322-B271-D537E508FA44}" presName="root2" presStyleCnt="0"/>
      <dgm:spPr/>
    </dgm:pt>
    <dgm:pt modelId="{34B235A3-7F6A-4882-9EC9-EE25D235C155}" type="pres">
      <dgm:prSet presAssocID="{CB8A2F66-15FD-4322-B271-D537E508FA4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8D272E-A018-4924-A5D1-9783B590DDAA}" type="pres">
      <dgm:prSet presAssocID="{CB8A2F66-15FD-4322-B271-D537E508FA44}" presName="level3hierChild" presStyleCnt="0"/>
      <dgm:spPr/>
    </dgm:pt>
    <dgm:pt modelId="{D91ED3F7-F0E6-429C-B594-C1A475298DFB}" type="pres">
      <dgm:prSet presAssocID="{B41A80BC-5FCE-46DD-AE3E-C281EBD37152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F88C66B2-A2AB-44EA-9347-31A4C67B26F0}" type="pres">
      <dgm:prSet presAssocID="{B41A80BC-5FCE-46DD-AE3E-C281EBD3715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0CDBF40-6F7A-4C64-AACE-208C2FA5945E}" type="pres">
      <dgm:prSet presAssocID="{1AB364A5-0204-42A7-BEE7-7EBE02D63E60}" presName="root2" presStyleCnt="0"/>
      <dgm:spPr/>
    </dgm:pt>
    <dgm:pt modelId="{B9E1E263-59EC-43A7-963F-0F9B9780EFA4}" type="pres">
      <dgm:prSet presAssocID="{1AB364A5-0204-42A7-BEE7-7EBE02D63E6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41A598-F3BD-44A8-A3F6-47AE749A6EC2}" type="pres">
      <dgm:prSet presAssocID="{1AB364A5-0204-42A7-BEE7-7EBE02D63E60}" presName="level3hierChild" presStyleCnt="0"/>
      <dgm:spPr/>
    </dgm:pt>
  </dgm:ptLst>
  <dgm:cxnLst>
    <dgm:cxn modelId="{E8014435-9D18-4E9D-A2C9-97D32E169A54}" type="presOf" srcId="{B41A80BC-5FCE-46DD-AE3E-C281EBD37152}" destId="{D91ED3F7-F0E6-429C-B594-C1A475298DFB}" srcOrd="0" destOrd="0" presId="urn:microsoft.com/office/officeart/2005/8/layout/hierarchy2"/>
    <dgm:cxn modelId="{54833222-0221-4923-B63F-6AFC20AADFA9}" type="presOf" srcId="{C768B32A-C991-4C3C-8A9F-32A417128E5D}" destId="{14BA466D-BCFA-44D8-AFEE-3F210377F312}" srcOrd="1" destOrd="0" presId="urn:microsoft.com/office/officeart/2005/8/layout/hierarchy2"/>
    <dgm:cxn modelId="{4CD6F6CF-DF13-4649-AC0A-C0929E37ABAE}" srcId="{6363950D-4FC6-4281-A5D5-1A9456E87A19}" destId="{5086A027-213E-4EBB-B6F8-555857896AB1}" srcOrd="0" destOrd="0" parTransId="{EBBD713F-1E91-47CB-B495-7B187186590A}" sibTransId="{C1DA5043-0618-4246-BD7C-E8D93C764108}"/>
    <dgm:cxn modelId="{AADD7D93-752F-48B7-9A0F-25521F1C42B8}" type="presOf" srcId="{1AB364A5-0204-42A7-BEE7-7EBE02D63E60}" destId="{B9E1E263-59EC-43A7-963F-0F9B9780EFA4}" srcOrd="0" destOrd="0" presId="urn:microsoft.com/office/officeart/2005/8/layout/hierarchy2"/>
    <dgm:cxn modelId="{32B844AA-FD6C-4FE7-A453-1877756F3629}" srcId="{5086A027-213E-4EBB-B6F8-555857896AB1}" destId="{CB8A2F66-15FD-4322-B271-D537E508FA44}" srcOrd="0" destOrd="0" parTransId="{C768B32A-C991-4C3C-8A9F-32A417128E5D}" sibTransId="{B321114A-9EEE-4B54-B3D6-B7A51B79DBCE}"/>
    <dgm:cxn modelId="{E83D1484-314E-4A6D-8B99-CF8348FCC631}" type="presOf" srcId="{C768B32A-C991-4C3C-8A9F-32A417128E5D}" destId="{0811372E-0558-4A40-B9EA-CA7B676AEDEC}" srcOrd="0" destOrd="0" presId="urn:microsoft.com/office/officeart/2005/8/layout/hierarchy2"/>
    <dgm:cxn modelId="{6B3B0263-3663-4FB4-8F10-CACF1D8C44DE}" type="presOf" srcId="{CB8A2F66-15FD-4322-B271-D537E508FA44}" destId="{34B235A3-7F6A-4882-9EC9-EE25D235C155}" srcOrd="0" destOrd="0" presId="urn:microsoft.com/office/officeart/2005/8/layout/hierarchy2"/>
    <dgm:cxn modelId="{07A27515-8681-4CF3-9FE5-31B630A31FAD}" srcId="{5086A027-213E-4EBB-B6F8-555857896AB1}" destId="{1AB364A5-0204-42A7-BEE7-7EBE02D63E60}" srcOrd="1" destOrd="0" parTransId="{B41A80BC-5FCE-46DD-AE3E-C281EBD37152}" sibTransId="{539511AB-B2D8-4032-9EB5-9A13BB1C5F1F}"/>
    <dgm:cxn modelId="{6A87E8FA-64DC-4937-9D3B-4AD37162CDAA}" type="presOf" srcId="{5086A027-213E-4EBB-B6F8-555857896AB1}" destId="{186ED717-F8F7-4C86-B5EA-F43B641A330D}" srcOrd="0" destOrd="0" presId="urn:microsoft.com/office/officeart/2005/8/layout/hierarchy2"/>
    <dgm:cxn modelId="{082FC68A-354C-46D8-A64A-F8118FA1A66D}" type="presOf" srcId="{B41A80BC-5FCE-46DD-AE3E-C281EBD37152}" destId="{F88C66B2-A2AB-44EA-9347-31A4C67B26F0}" srcOrd="1" destOrd="0" presId="urn:microsoft.com/office/officeart/2005/8/layout/hierarchy2"/>
    <dgm:cxn modelId="{60ED4DB9-36C3-40CE-84CE-20E392146AE1}" type="presOf" srcId="{6363950D-4FC6-4281-A5D5-1A9456E87A19}" destId="{A1937E8F-0660-4A86-8ABA-AEC506900BCE}" srcOrd="0" destOrd="0" presId="urn:microsoft.com/office/officeart/2005/8/layout/hierarchy2"/>
    <dgm:cxn modelId="{4CED939A-CEC5-4F5A-800A-10111A5B40CB}" type="presParOf" srcId="{A1937E8F-0660-4A86-8ABA-AEC506900BCE}" destId="{01FEC13B-CA78-42DE-AA3E-583352BD6210}" srcOrd="0" destOrd="0" presId="urn:microsoft.com/office/officeart/2005/8/layout/hierarchy2"/>
    <dgm:cxn modelId="{7AD4D102-E886-4EC7-B8EE-579E10C4F487}" type="presParOf" srcId="{01FEC13B-CA78-42DE-AA3E-583352BD6210}" destId="{186ED717-F8F7-4C86-B5EA-F43B641A330D}" srcOrd="0" destOrd="0" presId="urn:microsoft.com/office/officeart/2005/8/layout/hierarchy2"/>
    <dgm:cxn modelId="{05A78A7D-F40D-4AEE-865C-42FD4E4F7775}" type="presParOf" srcId="{01FEC13B-CA78-42DE-AA3E-583352BD6210}" destId="{CBF33606-BAFE-4C55-968D-2214FAEFCCBF}" srcOrd="1" destOrd="0" presId="urn:microsoft.com/office/officeart/2005/8/layout/hierarchy2"/>
    <dgm:cxn modelId="{820F717C-E5A4-42B7-ABEF-3FBAEB45B518}" type="presParOf" srcId="{CBF33606-BAFE-4C55-968D-2214FAEFCCBF}" destId="{0811372E-0558-4A40-B9EA-CA7B676AEDEC}" srcOrd="0" destOrd="0" presId="urn:microsoft.com/office/officeart/2005/8/layout/hierarchy2"/>
    <dgm:cxn modelId="{FE2D0158-3DB1-42A5-BA7E-D589C2A01869}" type="presParOf" srcId="{0811372E-0558-4A40-B9EA-CA7B676AEDEC}" destId="{14BA466D-BCFA-44D8-AFEE-3F210377F312}" srcOrd="0" destOrd="0" presId="urn:microsoft.com/office/officeart/2005/8/layout/hierarchy2"/>
    <dgm:cxn modelId="{C1598D3A-2268-4339-82C8-0D7C88790675}" type="presParOf" srcId="{CBF33606-BAFE-4C55-968D-2214FAEFCCBF}" destId="{0CDEA785-1CAB-4486-A0F1-2075551FA01F}" srcOrd="1" destOrd="0" presId="urn:microsoft.com/office/officeart/2005/8/layout/hierarchy2"/>
    <dgm:cxn modelId="{DC47203C-3E7A-4FCF-8A9B-7C1E205B9F40}" type="presParOf" srcId="{0CDEA785-1CAB-4486-A0F1-2075551FA01F}" destId="{34B235A3-7F6A-4882-9EC9-EE25D235C155}" srcOrd="0" destOrd="0" presId="urn:microsoft.com/office/officeart/2005/8/layout/hierarchy2"/>
    <dgm:cxn modelId="{5F4CA24F-EA5F-41C1-AC13-6FF5CB76DFE0}" type="presParOf" srcId="{0CDEA785-1CAB-4486-A0F1-2075551FA01F}" destId="{5C8D272E-A018-4924-A5D1-9783B590DDAA}" srcOrd="1" destOrd="0" presId="urn:microsoft.com/office/officeart/2005/8/layout/hierarchy2"/>
    <dgm:cxn modelId="{5B8164B6-F001-413E-BDCD-CCE6D9CC2825}" type="presParOf" srcId="{CBF33606-BAFE-4C55-968D-2214FAEFCCBF}" destId="{D91ED3F7-F0E6-429C-B594-C1A475298DFB}" srcOrd="2" destOrd="0" presId="urn:microsoft.com/office/officeart/2005/8/layout/hierarchy2"/>
    <dgm:cxn modelId="{AE3CB9C5-6A43-4ACC-B78F-05A0B476A98C}" type="presParOf" srcId="{D91ED3F7-F0E6-429C-B594-C1A475298DFB}" destId="{F88C66B2-A2AB-44EA-9347-31A4C67B26F0}" srcOrd="0" destOrd="0" presId="urn:microsoft.com/office/officeart/2005/8/layout/hierarchy2"/>
    <dgm:cxn modelId="{76DCF027-9546-4657-AED5-A7D911968E43}" type="presParOf" srcId="{CBF33606-BAFE-4C55-968D-2214FAEFCCBF}" destId="{D0CDBF40-6F7A-4C64-AACE-208C2FA5945E}" srcOrd="3" destOrd="0" presId="urn:microsoft.com/office/officeart/2005/8/layout/hierarchy2"/>
    <dgm:cxn modelId="{39BD43F8-510A-40B0-895D-9642226D8C46}" type="presParOf" srcId="{D0CDBF40-6F7A-4C64-AACE-208C2FA5945E}" destId="{B9E1E263-59EC-43A7-963F-0F9B9780EFA4}" srcOrd="0" destOrd="0" presId="urn:microsoft.com/office/officeart/2005/8/layout/hierarchy2"/>
    <dgm:cxn modelId="{96FA90AE-39A0-47AC-A7FC-8B2CB4528E4D}" type="presParOf" srcId="{D0CDBF40-6F7A-4C64-AACE-208C2FA5945E}" destId="{6741A598-F3BD-44A8-A3F6-47AE749A6E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A1538-37E6-4D84-A836-281DD0157A48}">
      <dsp:nvSpPr>
        <dsp:cNvPr id="0" name=""/>
        <dsp:cNvSpPr/>
      </dsp:nvSpPr>
      <dsp:spPr>
        <a:xfrm>
          <a:off x="0" y="1420515"/>
          <a:ext cx="3133457" cy="15290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sp:txBody>
      <dsp:txXfrm>
        <a:off x="44784" y="1465299"/>
        <a:ext cx="3043889" cy="1439465"/>
      </dsp:txXfrm>
    </dsp:sp>
    <dsp:sp modelId="{A8B471D3-B4C9-48A1-8E44-BF9A8539FAEA}">
      <dsp:nvSpPr>
        <dsp:cNvPr id="0" name=""/>
        <dsp:cNvSpPr/>
      </dsp:nvSpPr>
      <dsp:spPr>
        <a:xfrm rot="17063456">
          <a:off x="2543101" y="1408026"/>
          <a:ext cx="15712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7121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289430" y="1384792"/>
        <a:ext cx="78560" cy="78560"/>
      </dsp:txXfrm>
    </dsp:sp>
    <dsp:sp modelId="{F51B5286-BA76-49B3-87C0-E1D32BA9E75E}">
      <dsp:nvSpPr>
        <dsp:cNvPr id="0" name=""/>
        <dsp:cNvSpPr/>
      </dsp:nvSpPr>
      <dsp:spPr>
        <a:xfrm>
          <a:off x="3523963" y="220577"/>
          <a:ext cx="2564179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300" kern="1200" dirty="0"/>
        </a:p>
      </dsp:txBody>
      <dsp:txXfrm>
        <a:off x="3549886" y="246500"/>
        <a:ext cx="2512333" cy="833226"/>
      </dsp:txXfrm>
    </dsp:sp>
    <dsp:sp modelId="{3D6CB9C6-E9AC-4355-9634-0DCA07C2EE7C}">
      <dsp:nvSpPr>
        <dsp:cNvPr id="0" name=""/>
        <dsp:cNvSpPr/>
      </dsp:nvSpPr>
      <dsp:spPr>
        <a:xfrm rot="20847511">
          <a:off x="3103610" y="1897361"/>
          <a:ext cx="25017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01762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91947" y="1850863"/>
        <a:ext cx="125088" cy="125088"/>
      </dsp:txXfrm>
    </dsp:sp>
    <dsp:sp modelId="{7999C5B2-132B-46EA-84A5-119B5FE3ED71}">
      <dsp:nvSpPr>
        <dsp:cNvPr id="0" name=""/>
        <dsp:cNvSpPr/>
      </dsp:nvSpPr>
      <dsp:spPr>
        <a:xfrm>
          <a:off x="5575525" y="1199246"/>
          <a:ext cx="3486584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300" kern="1200" dirty="0"/>
        </a:p>
      </dsp:txBody>
      <dsp:txXfrm>
        <a:off x="5601448" y="1225169"/>
        <a:ext cx="3434738" cy="833226"/>
      </dsp:txXfrm>
    </dsp:sp>
    <dsp:sp modelId="{D4E4DC9B-89D7-4DD0-A600-C88EA88BF9CE}">
      <dsp:nvSpPr>
        <dsp:cNvPr id="0" name=""/>
        <dsp:cNvSpPr/>
      </dsp:nvSpPr>
      <dsp:spPr>
        <a:xfrm rot="411396">
          <a:off x="3118838" y="2413017"/>
          <a:ext cx="40881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08815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060713" y="2326860"/>
        <a:ext cx="204407" cy="204407"/>
      </dsp:txXfrm>
    </dsp:sp>
    <dsp:sp modelId="{1257DDF0-1D97-4D7E-84CE-80FF4A61D10A}">
      <dsp:nvSpPr>
        <dsp:cNvPr id="0" name=""/>
        <dsp:cNvSpPr/>
      </dsp:nvSpPr>
      <dsp:spPr>
        <a:xfrm>
          <a:off x="7192376" y="2230560"/>
          <a:ext cx="2733617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 dirty="0"/>
        </a:p>
      </dsp:txBody>
      <dsp:txXfrm>
        <a:off x="7218299" y="2256483"/>
        <a:ext cx="2681771" cy="833226"/>
      </dsp:txXfrm>
    </dsp:sp>
    <dsp:sp modelId="{B971B862-CB6C-47F8-98E0-6763316ABB96}">
      <dsp:nvSpPr>
        <dsp:cNvPr id="0" name=""/>
        <dsp:cNvSpPr/>
      </dsp:nvSpPr>
      <dsp:spPr>
        <a:xfrm rot="1366499">
          <a:off x="2983195" y="2915044"/>
          <a:ext cx="38544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85447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814070" y="2834728"/>
        <a:ext cx="192723" cy="192723"/>
      </dsp:txXfrm>
    </dsp:sp>
    <dsp:sp modelId="{458E6088-19C0-4218-A36F-11A24C36CAB7}">
      <dsp:nvSpPr>
        <dsp:cNvPr id="0" name=""/>
        <dsp:cNvSpPr/>
      </dsp:nvSpPr>
      <dsp:spPr>
        <a:xfrm>
          <a:off x="6687407" y="3234612"/>
          <a:ext cx="2460661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/>
        </a:p>
      </dsp:txBody>
      <dsp:txXfrm>
        <a:off x="6713330" y="3260535"/>
        <a:ext cx="2408815" cy="833226"/>
      </dsp:txXfrm>
    </dsp:sp>
    <dsp:sp modelId="{2E4C361C-CB33-4CF0-BE00-05FD62F71449}">
      <dsp:nvSpPr>
        <dsp:cNvPr id="0" name=""/>
        <dsp:cNvSpPr/>
      </dsp:nvSpPr>
      <dsp:spPr>
        <a:xfrm rot="4463786">
          <a:off x="2371866" y="3172410"/>
          <a:ext cx="20836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3639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3361595" y="3136365"/>
        <a:ext cx="104181" cy="104181"/>
      </dsp:txXfrm>
    </dsp:sp>
    <dsp:sp modelId="{E3AED21A-8ED7-412C-98AD-F47A8B56683F}">
      <dsp:nvSpPr>
        <dsp:cNvPr id="0" name=""/>
        <dsp:cNvSpPr/>
      </dsp:nvSpPr>
      <dsp:spPr>
        <a:xfrm>
          <a:off x="3693914" y="3749344"/>
          <a:ext cx="2552460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/>
        </a:p>
      </dsp:txBody>
      <dsp:txXfrm>
        <a:off x="3719837" y="3775267"/>
        <a:ext cx="2500614" cy="8332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A1538-37E6-4D84-A836-281DD0157A48}">
      <dsp:nvSpPr>
        <dsp:cNvPr id="0" name=""/>
        <dsp:cNvSpPr/>
      </dsp:nvSpPr>
      <dsp:spPr>
        <a:xfrm>
          <a:off x="0" y="1420515"/>
          <a:ext cx="3133457" cy="15290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sp:txBody>
      <dsp:txXfrm>
        <a:off x="44784" y="1465299"/>
        <a:ext cx="3043889" cy="1439465"/>
      </dsp:txXfrm>
    </dsp:sp>
    <dsp:sp modelId="{A8B471D3-B4C9-48A1-8E44-BF9A8539FAEA}">
      <dsp:nvSpPr>
        <dsp:cNvPr id="0" name=""/>
        <dsp:cNvSpPr/>
      </dsp:nvSpPr>
      <dsp:spPr>
        <a:xfrm rot="17063456">
          <a:off x="2543101" y="1408026"/>
          <a:ext cx="15712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7121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289430" y="1384792"/>
        <a:ext cx="78560" cy="78560"/>
      </dsp:txXfrm>
    </dsp:sp>
    <dsp:sp modelId="{F51B5286-BA76-49B3-87C0-E1D32BA9E75E}">
      <dsp:nvSpPr>
        <dsp:cNvPr id="0" name=""/>
        <dsp:cNvSpPr/>
      </dsp:nvSpPr>
      <dsp:spPr>
        <a:xfrm>
          <a:off x="3523963" y="220577"/>
          <a:ext cx="2564179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sp:txBody>
      <dsp:txXfrm>
        <a:off x="3549886" y="246500"/>
        <a:ext cx="2512333" cy="833226"/>
      </dsp:txXfrm>
    </dsp:sp>
    <dsp:sp modelId="{3D6CB9C6-E9AC-4355-9634-0DCA07C2EE7C}">
      <dsp:nvSpPr>
        <dsp:cNvPr id="0" name=""/>
        <dsp:cNvSpPr/>
      </dsp:nvSpPr>
      <dsp:spPr>
        <a:xfrm rot="20847511">
          <a:off x="3103610" y="1897361"/>
          <a:ext cx="25017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01762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91947" y="1850863"/>
        <a:ext cx="125088" cy="125088"/>
      </dsp:txXfrm>
    </dsp:sp>
    <dsp:sp modelId="{7999C5B2-132B-46EA-84A5-119B5FE3ED71}">
      <dsp:nvSpPr>
        <dsp:cNvPr id="0" name=""/>
        <dsp:cNvSpPr/>
      </dsp:nvSpPr>
      <dsp:spPr>
        <a:xfrm>
          <a:off x="5575525" y="1199246"/>
          <a:ext cx="3486584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300" kern="1200" dirty="0"/>
        </a:p>
      </dsp:txBody>
      <dsp:txXfrm>
        <a:off x="5601448" y="1225169"/>
        <a:ext cx="3434738" cy="833226"/>
      </dsp:txXfrm>
    </dsp:sp>
    <dsp:sp modelId="{D4E4DC9B-89D7-4DD0-A600-C88EA88BF9CE}">
      <dsp:nvSpPr>
        <dsp:cNvPr id="0" name=""/>
        <dsp:cNvSpPr/>
      </dsp:nvSpPr>
      <dsp:spPr>
        <a:xfrm rot="411396">
          <a:off x="3118838" y="2413017"/>
          <a:ext cx="40881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08815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060713" y="2326860"/>
        <a:ext cx="204407" cy="204407"/>
      </dsp:txXfrm>
    </dsp:sp>
    <dsp:sp modelId="{1257DDF0-1D97-4D7E-84CE-80FF4A61D10A}">
      <dsp:nvSpPr>
        <dsp:cNvPr id="0" name=""/>
        <dsp:cNvSpPr/>
      </dsp:nvSpPr>
      <dsp:spPr>
        <a:xfrm>
          <a:off x="7192376" y="2230560"/>
          <a:ext cx="2733617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 dirty="0"/>
        </a:p>
      </dsp:txBody>
      <dsp:txXfrm>
        <a:off x="7218299" y="2256483"/>
        <a:ext cx="2681771" cy="833226"/>
      </dsp:txXfrm>
    </dsp:sp>
    <dsp:sp modelId="{B971B862-CB6C-47F8-98E0-6763316ABB96}">
      <dsp:nvSpPr>
        <dsp:cNvPr id="0" name=""/>
        <dsp:cNvSpPr/>
      </dsp:nvSpPr>
      <dsp:spPr>
        <a:xfrm rot="1366499">
          <a:off x="2983195" y="2915044"/>
          <a:ext cx="38544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85447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814070" y="2834728"/>
        <a:ext cx="192723" cy="192723"/>
      </dsp:txXfrm>
    </dsp:sp>
    <dsp:sp modelId="{458E6088-19C0-4218-A36F-11A24C36CAB7}">
      <dsp:nvSpPr>
        <dsp:cNvPr id="0" name=""/>
        <dsp:cNvSpPr/>
      </dsp:nvSpPr>
      <dsp:spPr>
        <a:xfrm>
          <a:off x="6687407" y="3234612"/>
          <a:ext cx="2460661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/>
        </a:p>
      </dsp:txBody>
      <dsp:txXfrm>
        <a:off x="6713330" y="3260535"/>
        <a:ext cx="2408815" cy="833226"/>
      </dsp:txXfrm>
    </dsp:sp>
    <dsp:sp modelId="{2E4C361C-CB33-4CF0-BE00-05FD62F71449}">
      <dsp:nvSpPr>
        <dsp:cNvPr id="0" name=""/>
        <dsp:cNvSpPr/>
      </dsp:nvSpPr>
      <dsp:spPr>
        <a:xfrm rot="4463786">
          <a:off x="2371866" y="3172410"/>
          <a:ext cx="20836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3639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3361595" y="3136365"/>
        <a:ext cx="104181" cy="104181"/>
      </dsp:txXfrm>
    </dsp:sp>
    <dsp:sp modelId="{E3AED21A-8ED7-412C-98AD-F47A8B56683F}">
      <dsp:nvSpPr>
        <dsp:cNvPr id="0" name=""/>
        <dsp:cNvSpPr/>
      </dsp:nvSpPr>
      <dsp:spPr>
        <a:xfrm>
          <a:off x="3693914" y="3749344"/>
          <a:ext cx="2552460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400" kern="1200"/>
        </a:p>
      </dsp:txBody>
      <dsp:txXfrm>
        <a:off x="3719837" y="3775267"/>
        <a:ext cx="2500614" cy="8332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A1538-37E6-4D84-A836-281DD0157A48}">
      <dsp:nvSpPr>
        <dsp:cNvPr id="0" name=""/>
        <dsp:cNvSpPr/>
      </dsp:nvSpPr>
      <dsp:spPr>
        <a:xfrm>
          <a:off x="0" y="1420515"/>
          <a:ext cx="3133457" cy="15290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sp:txBody>
      <dsp:txXfrm>
        <a:off x="44784" y="1465299"/>
        <a:ext cx="3043889" cy="1439465"/>
      </dsp:txXfrm>
    </dsp:sp>
    <dsp:sp modelId="{A8B471D3-B4C9-48A1-8E44-BF9A8539FAEA}">
      <dsp:nvSpPr>
        <dsp:cNvPr id="0" name=""/>
        <dsp:cNvSpPr/>
      </dsp:nvSpPr>
      <dsp:spPr>
        <a:xfrm rot="17063456">
          <a:off x="2543101" y="1408026"/>
          <a:ext cx="15712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7121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289430" y="1384792"/>
        <a:ext cx="78560" cy="78560"/>
      </dsp:txXfrm>
    </dsp:sp>
    <dsp:sp modelId="{F51B5286-BA76-49B3-87C0-E1D32BA9E75E}">
      <dsp:nvSpPr>
        <dsp:cNvPr id="0" name=""/>
        <dsp:cNvSpPr/>
      </dsp:nvSpPr>
      <dsp:spPr>
        <a:xfrm>
          <a:off x="3523963" y="220577"/>
          <a:ext cx="2564179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sp:txBody>
      <dsp:txXfrm>
        <a:off x="3549886" y="246500"/>
        <a:ext cx="2512333" cy="833226"/>
      </dsp:txXfrm>
    </dsp:sp>
    <dsp:sp modelId="{3D6CB9C6-E9AC-4355-9634-0DCA07C2EE7C}">
      <dsp:nvSpPr>
        <dsp:cNvPr id="0" name=""/>
        <dsp:cNvSpPr/>
      </dsp:nvSpPr>
      <dsp:spPr>
        <a:xfrm rot="20847511">
          <a:off x="3103610" y="1897361"/>
          <a:ext cx="25017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01762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91947" y="1850863"/>
        <a:ext cx="125088" cy="125088"/>
      </dsp:txXfrm>
    </dsp:sp>
    <dsp:sp modelId="{7999C5B2-132B-46EA-84A5-119B5FE3ED71}">
      <dsp:nvSpPr>
        <dsp:cNvPr id="0" name=""/>
        <dsp:cNvSpPr/>
      </dsp:nvSpPr>
      <dsp:spPr>
        <a:xfrm>
          <a:off x="5575525" y="1199246"/>
          <a:ext cx="3486584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sp:txBody>
      <dsp:txXfrm>
        <a:off x="5601448" y="1225169"/>
        <a:ext cx="3434738" cy="833226"/>
      </dsp:txXfrm>
    </dsp:sp>
    <dsp:sp modelId="{D4E4DC9B-89D7-4DD0-A600-C88EA88BF9CE}">
      <dsp:nvSpPr>
        <dsp:cNvPr id="0" name=""/>
        <dsp:cNvSpPr/>
      </dsp:nvSpPr>
      <dsp:spPr>
        <a:xfrm rot="411396">
          <a:off x="3118838" y="2413017"/>
          <a:ext cx="40881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08815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060713" y="2326860"/>
        <a:ext cx="204407" cy="204407"/>
      </dsp:txXfrm>
    </dsp:sp>
    <dsp:sp modelId="{1257DDF0-1D97-4D7E-84CE-80FF4A61D10A}">
      <dsp:nvSpPr>
        <dsp:cNvPr id="0" name=""/>
        <dsp:cNvSpPr/>
      </dsp:nvSpPr>
      <dsp:spPr>
        <a:xfrm>
          <a:off x="7192376" y="2230560"/>
          <a:ext cx="2733617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 dirty="0"/>
        </a:p>
      </dsp:txBody>
      <dsp:txXfrm>
        <a:off x="7218299" y="2256483"/>
        <a:ext cx="2681771" cy="833226"/>
      </dsp:txXfrm>
    </dsp:sp>
    <dsp:sp modelId="{B971B862-CB6C-47F8-98E0-6763316ABB96}">
      <dsp:nvSpPr>
        <dsp:cNvPr id="0" name=""/>
        <dsp:cNvSpPr/>
      </dsp:nvSpPr>
      <dsp:spPr>
        <a:xfrm rot="1366499">
          <a:off x="2983195" y="2915044"/>
          <a:ext cx="38544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85447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814070" y="2834728"/>
        <a:ext cx="192723" cy="192723"/>
      </dsp:txXfrm>
    </dsp:sp>
    <dsp:sp modelId="{458E6088-19C0-4218-A36F-11A24C36CAB7}">
      <dsp:nvSpPr>
        <dsp:cNvPr id="0" name=""/>
        <dsp:cNvSpPr/>
      </dsp:nvSpPr>
      <dsp:spPr>
        <a:xfrm>
          <a:off x="6687407" y="3234612"/>
          <a:ext cx="2460661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/>
        </a:p>
      </dsp:txBody>
      <dsp:txXfrm>
        <a:off x="6713330" y="3260535"/>
        <a:ext cx="2408815" cy="833226"/>
      </dsp:txXfrm>
    </dsp:sp>
    <dsp:sp modelId="{2E4C361C-CB33-4CF0-BE00-05FD62F71449}">
      <dsp:nvSpPr>
        <dsp:cNvPr id="0" name=""/>
        <dsp:cNvSpPr/>
      </dsp:nvSpPr>
      <dsp:spPr>
        <a:xfrm rot="4463786">
          <a:off x="2371866" y="3172410"/>
          <a:ext cx="20836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3639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3361595" y="3136365"/>
        <a:ext cx="104181" cy="104181"/>
      </dsp:txXfrm>
    </dsp:sp>
    <dsp:sp modelId="{E3AED21A-8ED7-412C-98AD-F47A8B56683F}">
      <dsp:nvSpPr>
        <dsp:cNvPr id="0" name=""/>
        <dsp:cNvSpPr/>
      </dsp:nvSpPr>
      <dsp:spPr>
        <a:xfrm>
          <a:off x="3693914" y="3749344"/>
          <a:ext cx="2552460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/>
        </a:p>
      </dsp:txBody>
      <dsp:txXfrm>
        <a:off x="3719837" y="3775267"/>
        <a:ext cx="2500614" cy="833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A1538-37E6-4D84-A836-281DD0157A48}">
      <dsp:nvSpPr>
        <dsp:cNvPr id="0" name=""/>
        <dsp:cNvSpPr/>
      </dsp:nvSpPr>
      <dsp:spPr>
        <a:xfrm>
          <a:off x="0" y="1420515"/>
          <a:ext cx="3133457" cy="15290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harlemagne Std" panose="04020705060702020204" pitchFamily="82" charset="0"/>
            </a:rPr>
            <a:t>Un vocabulaire spécifique</a:t>
          </a:r>
        </a:p>
      </dsp:txBody>
      <dsp:txXfrm>
        <a:off x="44784" y="1465299"/>
        <a:ext cx="3043889" cy="1439465"/>
      </dsp:txXfrm>
    </dsp:sp>
    <dsp:sp modelId="{A8B471D3-B4C9-48A1-8E44-BF9A8539FAEA}">
      <dsp:nvSpPr>
        <dsp:cNvPr id="0" name=""/>
        <dsp:cNvSpPr/>
      </dsp:nvSpPr>
      <dsp:spPr>
        <a:xfrm rot="17063456">
          <a:off x="2543101" y="1408026"/>
          <a:ext cx="15712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7121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289430" y="1384792"/>
        <a:ext cx="78560" cy="78560"/>
      </dsp:txXfrm>
    </dsp:sp>
    <dsp:sp modelId="{F51B5286-BA76-49B3-87C0-E1D32BA9E75E}">
      <dsp:nvSpPr>
        <dsp:cNvPr id="0" name=""/>
        <dsp:cNvSpPr/>
      </dsp:nvSpPr>
      <dsp:spPr>
        <a:xfrm>
          <a:off x="3523963" y="220577"/>
          <a:ext cx="2564179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rgbClr val="FF0000"/>
              </a:solidFill>
              <a:latin typeface="Charlemagne Std" panose="04020705060702020204" pitchFamily="82" charset="0"/>
            </a:rPr>
            <a:t>Narration visuelle</a:t>
          </a:r>
        </a:p>
      </dsp:txBody>
      <dsp:txXfrm>
        <a:off x="3549886" y="246500"/>
        <a:ext cx="2512333" cy="833226"/>
      </dsp:txXfrm>
    </dsp:sp>
    <dsp:sp modelId="{3D6CB9C6-E9AC-4355-9634-0DCA07C2EE7C}">
      <dsp:nvSpPr>
        <dsp:cNvPr id="0" name=""/>
        <dsp:cNvSpPr/>
      </dsp:nvSpPr>
      <dsp:spPr>
        <a:xfrm rot="20847511">
          <a:off x="3103610" y="1897361"/>
          <a:ext cx="25017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01762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91947" y="1850863"/>
        <a:ext cx="125088" cy="125088"/>
      </dsp:txXfrm>
    </dsp:sp>
    <dsp:sp modelId="{7999C5B2-132B-46EA-84A5-119B5FE3ED71}">
      <dsp:nvSpPr>
        <dsp:cNvPr id="0" name=""/>
        <dsp:cNvSpPr/>
      </dsp:nvSpPr>
      <dsp:spPr>
        <a:xfrm>
          <a:off x="5575525" y="1199246"/>
          <a:ext cx="3486584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>
              <a:solidFill>
                <a:srgbClr val="FF0000"/>
              </a:solidFill>
              <a:latin typeface="Charlemagne Std" panose="04020705060702020204" pitchFamily="82" charset="0"/>
            </a:rPr>
            <a:t>Séquence cinématographique </a:t>
          </a:r>
        </a:p>
      </dsp:txBody>
      <dsp:txXfrm>
        <a:off x="5601448" y="1225169"/>
        <a:ext cx="3434738" cy="833226"/>
      </dsp:txXfrm>
    </dsp:sp>
    <dsp:sp modelId="{D4E4DC9B-89D7-4DD0-A600-C88EA88BF9CE}">
      <dsp:nvSpPr>
        <dsp:cNvPr id="0" name=""/>
        <dsp:cNvSpPr/>
      </dsp:nvSpPr>
      <dsp:spPr>
        <a:xfrm rot="411396">
          <a:off x="3118838" y="2413017"/>
          <a:ext cx="40881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08815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060713" y="2326860"/>
        <a:ext cx="204407" cy="204407"/>
      </dsp:txXfrm>
    </dsp:sp>
    <dsp:sp modelId="{1257DDF0-1D97-4D7E-84CE-80FF4A61D10A}">
      <dsp:nvSpPr>
        <dsp:cNvPr id="0" name=""/>
        <dsp:cNvSpPr/>
      </dsp:nvSpPr>
      <dsp:spPr>
        <a:xfrm>
          <a:off x="7192376" y="2230560"/>
          <a:ext cx="2733617" cy="88507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rgbClr val="FF0000"/>
              </a:solidFill>
              <a:latin typeface="Charlemagne Std" panose="04020705060702020204" pitchFamily="82" charset="0"/>
            </a:rPr>
            <a:t>Cinéma</a:t>
          </a:r>
        </a:p>
      </dsp:txBody>
      <dsp:txXfrm>
        <a:off x="7218299" y="2256483"/>
        <a:ext cx="2681771" cy="833226"/>
      </dsp:txXfrm>
    </dsp:sp>
    <dsp:sp modelId="{B971B862-CB6C-47F8-98E0-6763316ABB96}">
      <dsp:nvSpPr>
        <dsp:cNvPr id="0" name=""/>
        <dsp:cNvSpPr/>
      </dsp:nvSpPr>
      <dsp:spPr>
        <a:xfrm rot="1366499">
          <a:off x="2983195" y="2915044"/>
          <a:ext cx="38544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85447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814070" y="2834728"/>
        <a:ext cx="192723" cy="192723"/>
      </dsp:txXfrm>
    </dsp:sp>
    <dsp:sp modelId="{458E6088-19C0-4218-A36F-11A24C36CAB7}">
      <dsp:nvSpPr>
        <dsp:cNvPr id="0" name=""/>
        <dsp:cNvSpPr/>
      </dsp:nvSpPr>
      <dsp:spPr>
        <a:xfrm>
          <a:off x="6687407" y="3234612"/>
          <a:ext cx="2460661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/>
        </a:p>
      </dsp:txBody>
      <dsp:txXfrm>
        <a:off x="6713330" y="3260535"/>
        <a:ext cx="2408815" cy="833226"/>
      </dsp:txXfrm>
    </dsp:sp>
    <dsp:sp modelId="{2E4C361C-CB33-4CF0-BE00-05FD62F71449}">
      <dsp:nvSpPr>
        <dsp:cNvPr id="0" name=""/>
        <dsp:cNvSpPr/>
      </dsp:nvSpPr>
      <dsp:spPr>
        <a:xfrm rot="4463786">
          <a:off x="2371866" y="3172410"/>
          <a:ext cx="20836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3639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3361595" y="3136365"/>
        <a:ext cx="104181" cy="104181"/>
      </dsp:txXfrm>
    </dsp:sp>
    <dsp:sp modelId="{E3AED21A-8ED7-412C-98AD-F47A8B56683F}">
      <dsp:nvSpPr>
        <dsp:cNvPr id="0" name=""/>
        <dsp:cNvSpPr/>
      </dsp:nvSpPr>
      <dsp:spPr>
        <a:xfrm>
          <a:off x="3693914" y="3749344"/>
          <a:ext cx="2552460" cy="88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/>
        </a:p>
      </dsp:txBody>
      <dsp:txXfrm>
        <a:off x="3719837" y="3775267"/>
        <a:ext cx="2500614" cy="833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5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0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7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0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92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43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3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0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1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2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C3AB-D4C5-4F13-9D9B-3FBA2B102899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2382-6F59-47A7-BB08-05F04E7131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307" y="93307"/>
            <a:ext cx="11989836" cy="159738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smtClean="0">
                <a:latin typeface="Charlemagne Std" panose="04020705060702020204" pitchFamily="82" charset="0"/>
              </a:rPr>
              <a:t/>
            </a:r>
            <a:br>
              <a:rPr lang="fr-FR" sz="2400" b="1" smtClean="0">
                <a:latin typeface="Charlemagne Std" panose="04020705060702020204" pitchFamily="82" charset="0"/>
              </a:rPr>
            </a:br>
            <a:r>
              <a:rPr lang="fr-FR" sz="2400" b="1">
                <a:latin typeface="Charlemagne Std" panose="04020705060702020204" pitchFamily="82" charset="0"/>
              </a:rPr>
              <a:t/>
            </a:r>
            <a:br>
              <a:rPr lang="fr-FR" sz="2400" b="1">
                <a:latin typeface="Charlemagne Std" panose="04020705060702020204" pitchFamily="82" charset="0"/>
              </a:rPr>
            </a:br>
            <a:r>
              <a:rPr lang="fr-FR" sz="2400" b="1" smtClean="0">
                <a:latin typeface="Charlemagne Std" panose="04020705060702020204" pitchFamily="82" charset="0"/>
              </a:rPr>
              <a:t>COLLEGE </a:t>
            </a:r>
            <a:r>
              <a:rPr lang="fr-FR" sz="2400" b="1" dirty="0" smtClean="0">
                <a:latin typeface="Charlemagne Std" panose="04020705060702020204" pitchFamily="82" charset="0"/>
              </a:rPr>
              <a:t>AU CINEMA</a:t>
            </a:r>
            <a:r>
              <a:rPr lang="fr-FR" sz="2400" b="1" dirty="0">
                <a:latin typeface="Charlemagne Std" panose="04020705060702020204" pitchFamily="82" charset="0"/>
              </a:rPr>
              <a:t/>
            </a:r>
            <a:br>
              <a:rPr lang="fr-FR" sz="2400" b="1" dirty="0">
                <a:latin typeface="Charlemagne Std" panose="04020705060702020204" pitchFamily="82" charset="0"/>
              </a:rPr>
            </a:br>
            <a:r>
              <a:rPr lang="fr-FR" sz="2400" b="1" dirty="0" smtClean="0">
                <a:latin typeface="Charlemagne Std" panose="04020705060702020204" pitchFamily="82" charset="0"/>
              </a:rPr>
              <a:t>Sylvain </a:t>
            </a:r>
            <a:r>
              <a:rPr lang="fr-FR" sz="2400" b="1" dirty="0" err="1" smtClean="0">
                <a:latin typeface="Charlemagne Std" panose="04020705060702020204" pitchFamily="82" charset="0"/>
              </a:rPr>
              <a:t>Loscos</a:t>
            </a:r>
            <a:r>
              <a:rPr lang="fr-FR" sz="2400" b="1" dirty="0" smtClean="0">
                <a:latin typeface="Charlemagne Std" panose="04020705060702020204" pitchFamily="82" charset="0"/>
              </a:rPr>
              <a:t> enseignant formateur pour Collège au cinéma </a:t>
            </a:r>
            <a:br>
              <a:rPr lang="fr-FR" sz="2400" b="1" dirty="0" smtClean="0">
                <a:latin typeface="Charlemagne Std" panose="04020705060702020204" pitchFamily="82" charset="0"/>
              </a:rPr>
            </a:br>
            <a:r>
              <a:rPr lang="fr-FR" sz="2400" b="1" dirty="0" smtClean="0">
                <a:latin typeface="Charlemagne Std" panose="04020705060702020204" pitchFamily="82" charset="0"/>
              </a:rPr>
              <a:t>Académie de Lyon 69</a:t>
            </a:r>
            <a:r>
              <a:rPr lang="fr-FR" dirty="0">
                <a:latin typeface="Charlemagne Std" panose="04020705060702020204" pitchFamily="82" charset="0"/>
              </a:rPr>
              <a:t/>
            </a:r>
            <a:br>
              <a:rPr lang="fr-FR" dirty="0">
                <a:latin typeface="Charlemagne Std" panose="04020705060702020204" pitchFamily="82" charset="0"/>
              </a:rPr>
            </a:br>
            <a:endParaRPr lang="fr-FR" dirty="0">
              <a:latin typeface="Charlemagne Std" panose="04020705060702020204" pitchFamily="8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67543" y="1900270"/>
            <a:ext cx="10515600" cy="495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Charlemagne Std" panose="04020705060702020204" pitchFamily="82" charset="0"/>
              </a:rPr>
              <a:t>									</a:t>
            </a:r>
          </a:p>
          <a:p>
            <a:pPr marL="0" indent="0">
              <a:buNone/>
            </a:pPr>
            <a:r>
              <a:rPr lang="fr-FR" sz="3600" b="1" dirty="0">
                <a:latin typeface="Charlemagne Std" panose="04020705060702020204" pitchFamily="82" charset="0"/>
              </a:rPr>
              <a:t>									</a:t>
            </a:r>
            <a:r>
              <a:rPr lang="fr-FR" sz="6600" b="1" dirty="0">
                <a:latin typeface="Sylfaen" panose="010A0502050306030303" pitchFamily="18" charset="0"/>
              </a:rPr>
              <a:t>MUD</a:t>
            </a:r>
          </a:p>
          <a:p>
            <a:pPr marL="0" indent="0">
              <a:buNone/>
            </a:pPr>
            <a:endParaRPr lang="fr-FR" sz="6600" b="1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fr-FR" sz="2400" b="1" dirty="0">
              <a:latin typeface="Charlemagne Std" panose="04020705060702020204" pitchFamily="82" charset="0"/>
            </a:endParaRPr>
          </a:p>
          <a:p>
            <a:pPr marL="0" indent="0">
              <a:buNone/>
            </a:pPr>
            <a:r>
              <a:rPr lang="fr-FR" sz="2400" b="1" dirty="0">
                <a:latin typeface="Charlemagne Std" panose="04020705060702020204" pitchFamily="82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8190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49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65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51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75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83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8"/>
          <a:ext cx="11450472" cy="506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71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8"/>
          <a:ext cx="11450472" cy="506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01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163773" y="1825624"/>
          <a:ext cx="11190027" cy="493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1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163773" y="1825624"/>
          <a:ext cx="11190027" cy="493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10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Jeff Nichols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Né le 7 décembre 1978 à </a:t>
            </a:r>
            <a:r>
              <a:rPr lang="fr-FR" b="1" dirty="0" err="1"/>
              <a:t>Little</a:t>
            </a:r>
            <a:r>
              <a:rPr lang="fr-FR" b="1" dirty="0"/>
              <a:t> Rock, l’Arkansas, USA.</a:t>
            </a:r>
          </a:p>
          <a:p>
            <a:pPr marL="0" indent="0">
              <a:buNone/>
            </a:pPr>
            <a:r>
              <a:rPr lang="fr-FR" b="1" i="1" u="sng" dirty="0"/>
              <a:t>Filmographie</a:t>
            </a:r>
            <a:endParaRPr lang="fr-FR" i="1" u="sng" dirty="0"/>
          </a:p>
          <a:p>
            <a:pPr marL="0" indent="0">
              <a:buNone/>
            </a:pPr>
            <a:r>
              <a:rPr lang="fr-FR" dirty="0"/>
              <a:t>2007 </a:t>
            </a:r>
            <a:r>
              <a:rPr lang="fr-FR" b="1" i="1" dirty="0" err="1"/>
              <a:t>Shotgun</a:t>
            </a:r>
            <a:r>
              <a:rPr lang="fr-FR" b="1" i="1" dirty="0"/>
              <a:t> Stories </a:t>
            </a:r>
          </a:p>
          <a:p>
            <a:pPr marL="0" indent="0">
              <a:buNone/>
            </a:pPr>
            <a:r>
              <a:rPr lang="fr-FR" dirty="0"/>
              <a:t>2011 </a:t>
            </a:r>
            <a:r>
              <a:rPr lang="fr-FR" b="1" i="1" dirty="0" err="1"/>
              <a:t>Take</a:t>
            </a:r>
            <a:r>
              <a:rPr lang="fr-FR" b="1" i="1" dirty="0"/>
              <a:t> </a:t>
            </a:r>
            <a:r>
              <a:rPr lang="fr-FR" b="1" i="1" dirty="0" err="1"/>
              <a:t>Shelter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2012 </a:t>
            </a:r>
            <a:r>
              <a:rPr lang="fr-FR" b="1" i="1" dirty="0" err="1"/>
              <a:t>Mud</a:t>
            </a:r>
            <a:r>
              <a:rPr lang="fr-FR" b="1" i="1" dirty="0"/>
              <a:t>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Midnight</a:t>
            </a:r>
            <a:r>
              <a:rPr lang="fr-FR" b="1" i="1" dirty="0"/>
              <a:t> </a:t>
            </a:r>
            <a:r>
              <a:rPr lang="fr-FR" b="1" i="1" dirty="0" err="1"/>
              <a:t>Special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Loving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4" y="2535592"/>
            <a:ext cx="4755502" cy="35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56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14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61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03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42196"/>
          <a:ext cx="120236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44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71" y="1825625"/>
            <a:ext cx="11827239" cy="485998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46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71" y="1825625"/>
            <a:ext cx="11827239" cy="48599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1199212" y="2713220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son esprit critique</a:t>
            </a:r>
          </a:p>
        </p:txBody>
      </p:sp>
    </p:spTree>
    <p:extLst>
      <p:ext uri="{BB962C8B-B14F-4D97-AF65-F5344CB8AC3E}">
        <p14:creationId xmlns:p14="http://schemas.microsoft.com/office/powerpoint/2010/main" val="73927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71" y="1825625"/>
            <a:ext cx="11827239" cy="48599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1199212" y="2713220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son esprit critique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6613160" y="4634459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une sensibilité artistique</a:t>
            </a:r>
          </a:p>
        </p:txBody>
      </p:sp>
    </p:spTree>
    <p:extLst>
      <p:ext uri="{BB962C8B-B14F-4D97-AF65-F5344CB8AC3E}">
        <p14:creationId xmlns:p14="http://schemas.microsoft.com/office/powerpoint/2010/main" val="296700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71" y="1825625"/>
            <a:ext cx="11827239" cy="48599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1199212" y="2713220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son esprit critique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6613160" y="4634459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une sensibilité artistique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1329070" y="4859079"/>
            <a:ext cx="3859618" cy="132907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Accéder à un niveau supérieur de lecture</a:t>
            </a:r>
          </a:p>
        </p:txBody>
      </p:sp>
    </p:spTree>
    <p:extLst>
      <p:ext uri="{BB962C8B-B14F-4D97-AF65-F5344CB8AC3E}">
        <p14:creationId xmlns:p14="http://schemas.microsoft.com/office/powerpoint/2010/main" val="130532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71" y="1825625"/>
            <a:ext cx="11827239" cy="48599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1199212" y="2713220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son esprit critique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6613160" y="4634459"/>
            <a:ext cx="4212235" cy="13341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Développer une sensibilité artistique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1329070" y="4859079"/>
            <a:ext cx="3859618" cy="132907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Accéder à un niveau supérieur de lecture</a:t>
            </a:r>
          </a:p>
        </p:txBody>
      </p:sp>
      <p:sp>
        <p:nvSpPr>
          <p:cNvPr id="8" name="Rectangle : coins arrondis 7"/>
          <p:cNvSpPr/>
          <p:nvPr/>
        </p:nvSpPr>
        <p:spPr>
          <a:xfrm>
            <a:off x="6687879" y="2604977"/>
            <a:ext cx="3498112" cy="136096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Maîtrise de la langue</a:t>
            </a:r>
          </a:p>
        </p:txBody>
      </p:sp>
    </p:spTree>
    <p:extLst>
      <p:ext uri="{BB962C8B-B14F-4D97-AF65-F5344CB8AC3E}">
        <p14:creationId xmlns:p14="http://schemas.microsoft.com/office/powerpoint/2010/main" val="364223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Jeff Nichols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Né le 7 décembre 1978 à </a:t>
            </a:r>
            <a:r>
              <a:rPr lang="fr-FR" b="1" dirty="0" err="1"/>
              <a:t>Little</a:t>
            </a:r>
            <a:r>
              <a:rPr lang="fr-FR" b="1" dirty="0"/>
              <a:t> Rock, l’Arkansas, USA.</a:t>
            </a:r>
          </a:p>
          <a:p>
            <a:pPr marL="0" indent="0">
              <a:buNone/>
            </a:pPr>
            <a:r>
              <a:rPr lang="fr-FR" b="1" i="1" u="sng" dirty="0"/>
              <a:t>Filmographie</a:t>
            </a:r>
            <a:endParaRPr lang="fr-FR" i="1" u="sng" dirty="0"/>
          </a:p>
          <a:p>
            <a:pPr marL="0" indent="0">
              <a:buNone/>
            </a:pPr>
            <a:r>
              <a:rPr lang="fr-FR" dirty="0"/>
              <a:t>2007 </a:t>
            </a:r>
            <a:r>
              <a:rPr lang="fr-FR" b="1" i="1" dirty="0" err="1"/>
              <a:t>Shotgun</a:t>
            </a:r>
            <a:r>
              <a:rPr lang="fr-FR" b="1" i="1" dirty="0"/>
              <a:t> Stories </a:t>
            </a:r>
          </a:p>
          <a:p>
            <a:pPr marL="0" indent="0">
              <a:buNone/>
            </a:pPr>
            <a:r>
              <a:rPr lang="fr-FR" dirty="0"/>
              <a:t>2011 </a:t>
            </a:r>
            <a:r>
              <a:rPr lang="fr-FR" b="1" i="1" dirty="0" err="1"/>
              <a:t>Take</a:t>
            </a:r>
            <a:r>
              <a:rPr lang="fr-FR" b="1" i="1" dirty="0"/>
              <a:t> </a:t>
            </a:r>
            <a:r>
              <a:rPr lang="fr-FR" b="1" i="1" dirty="0" err="1"/>
              <a:t>Shelter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2012 </a:t>
            </a:r>
            <a:r>
              <a:rPr lang="fr-FR" b="1" i="1" dirty="0" err="1"/>
              <a:t>Mud</a:t>
            </a:r>
            <a:r>
              <a:rPr lang="fr-FR" b="1" i="1" dirty="0"/>
              <a:t>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Midnight</a:t>
            </a:r>
            <a:r>
              <a:rPr lang="fr-FR" b="1" i="1" dirty="0"/>
              <a:t> </a:t>
            </a:r>
            <a:r>
              <a:rPr lang="fr-FR" b="1" i="1" dirty="0" err="1"/>
              <a:t>Special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Loving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47" y="2379305"/>
            <a:ext cx="3141491" cy="4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7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Cinéma à l’école…Quel sens?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446028"/>
            <a:ext cx="11826875" cy="5316279"/>
          </a:xfrm>
        </p:spPr>
      </p:pic>
    </p:spTree>
    <p:extLst>
      <p:ext uri="{BB962C8B-B14F-4D97-AF65-F5344CB8AC3E}">
        <p14:creationId xmlns:p14="http://schemas.microsoft.com/office/powerpoint/2010/main" val="24533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833" y="365125"/>
            <a:ext cx="11632367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différents niveaux de lecture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87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833" y="365125"/>
            <a:ext cx="11632367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différents niveaux de lecture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1049000" cy="47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 : coins arrondis 2"/>
          <p:cNvSpPr/>
          <p:nvPr/>
        </p:nvSpPr>
        <p:spPr>
          <a:xfrm>
            <a:off x="838200" y="2308485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1</a:t>
            </a:r>
          </a:p>
          <a:p>
            <a:pPr algn="ctr"/>
            <a:r>
              <a:rPr lang="fr-FR" sz="2000" b="1" dirty="0"/>
              <a:t>Lecteur pulsionnel</a:t>
            </a:r>
          </a:p>
        </p:txBody>
      </p:sp>
    </p:spTree>
    <p:extLst>
      <p:ext uri="{BB962C8B-B14F-4D97-AF65-F5344CB8AC3E}">
        <p14:creationId xmlns:p14="http://schemas.microsoft.com/office/powerpoint/2010/main" val="73474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833" y="365125"/>
            <a:ext cx="11632367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différents niveaux de lecture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1049000" cy="47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 : coins arrondis 2"/>
          <p:cNvSpPr/>
          <p:nvPr/>
        </p:nvSpPr>
        <p:spPr>
          <a:xfrm>
            <a:off x="838200" y="2308485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1</a:t>
            </a:r>
          </a:p>
          <a:p>
            <a:pPr algn="ctr"/>
            <a:r>
              <a:rPr lang="fr-FR" sz="2000" b="1" dirty="0"/>
              <a:t>Lecteur pulsionnel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4653196" y="3765029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2</a:t>
            </a:r>
          </a:p>
          <a:p>
            <a:pPr algn="ctr"/>
            <a:r>
              <a:rPr lang="fr-FR" sz="2000" b="1" dirty="0"/>
              <a:t>Lecteur global</a:t>
            </a:r>
          </a:p>
        </p:txBody>
      </p:sp>
    </p:spTree>
    <p:extLst>
      <p:ext uri="{BB962C8B-B14F-4D97-AF65-F5344CB8AC3E}">
        <p14:creationId xmlns:p14="http://schemas.microsoft.com/office/powerpoint/2010/main" val="108131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833" y="365125"/>
            <a:ext cx="11632367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différents niveaux de lecture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1049000" cy="47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 : coins arrondis 2"/>
          <p:cNvSpPr/>
          <p:nvPr/>
        </p:nvSpPr>
        <p:spPr>
          <a:xfrm>
            <a:off x="838200" y="2308485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1</a:t>
            </a:r>
          </a:p>
          <a:p>
            <a:pPr algn="ctr"/>
            <a:r>
              <a:rPr lang="fr-FR" sz="2000" b="1" dirty="0"/>
              <a:t>Lecteur pulsionnel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4653196" y="3765029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2</a:t>
            </a:r>
          </a:p>
          <a:p>
            <a:pPr algn="ctr"/>
            <a:r>
              <a:rPr lang="fr-FR" sz="2000" b="1" dirty="0"/>
              <a:t>Lecteur global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8468193" y="5261546"/>
            <a:ext cx="3419007" cy="1304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Niveau 3</a:t>
            </a:r>
          </a:p>
          <a:p>
            <a:pPr algn="ctr"/>
            <a:r>
              <a:rPr lang="fr-FR" sz="2000" b="1" dirty="0"/>
              <a:t>Lecteur interprète</a:t>
            </a:r>
          </a:p>
        </p:txBody>
      </p:sp>
    </p:spTree>
    <p:extLst>
      <p:ext uri="{BB962C8B-B14F-4D97-AF65-F5344CB8AC3E}">
        <p14:creationId xmlns:p14="http://schemas.microsoft.com/office/powerpoint/2010/main" val="184230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744325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281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11744325" cy="114458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485900"/>
            <a:ext cx="1178242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Pour la diffusion d’extraits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 « extraits » s'entend de parties d'œuvres dont la longueur est limitée à six minutes. En cas d'utilisation de plusieurs extraits d'une même œuvre audiovisuelle ou cinématographique, la durée totale de ces extraits ne peut excéder 15 % de la durée totale de l'œuvre.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05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Activité   EXPRESSION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74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Activité   EXPRESSION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Répondez aux questions suivantes. Timing: 5 minutes</a:t>
            </a:r>
          </a:p>
          <a:p>
            <a:endParaRPr lang="fr-FR" dirty="0"/>
          </a:p>
          <a:p>
            <a:pPr marL="0" lvl="0" indent="0">
              <a:buNone/>
            </a:pPr>
            <a:r>
              <a:rPr lang="fr-FR" dirty="0"/>
              <a:t>1) Sur le film, une qualité et un défaut. </a:t>
            </a:r>
          </a:p>
          <a:p>
            <a:pPr marL="0" lvl="0" indent="0">
              <a:buNone/>
            </a:pPr>
            <a:r>
              <a:rPr lang="fr-FR" dirty="0"/>
              <a:t>2) En général, qu’est-ce qui fait, pour vous, la qualité d’un film ?</a:t>
            </a:r>
          </a:p>
        </p:txBody>
      </p:sp>
    </p:spTree>
    <p:extLst>
      <p:ext uri="{BB962C8B-B14F-4D97-AF65-F5344CB8AC3E}">
        <p14:creationId xmlns:p14="http://schemas.microsoft.com/office/powerpoint/2010/main" val="1634947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Analyse de films: Les Entrées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06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Jeff Nichols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Né le 7 décembre 1978 à </a:t>
            </a:r>
            <a:r>
              <a:rPr lang="fr-FR" b="1" dirty="0" err="1"/>
              <a:t>Little</a:t>
            </a:r>
            <a:r>
              <a:rPr lang="fr-FR" b="1" dirty="0"/>
              <a:t> Rock, l’Arkansas, USA.</a:t>
            </a:r>
          </a:p>
          <a:p>
            <a:pPr marL="0" indent="0">
              <a:buNone/>
            </a:pPr>
            <a:r>
              <a:rPr lang="fr-FR" b="1" i="1" u="sng" dirty="0"/>
              <a:t>Filmographie</a:t>
            </a:r>
            <a:endParaRPr lang="fr-FR" i="1" u="sng" dirty="0"/>
          </a:p>
          <a:p>
            <a:pPr marL="0" indent="0">
              <a:buNone/>
            </a:pPr>
            <a:r>
              <a:rPr lang="fr-FR" dirty="0"/>
              <a:t>2007 </a:t>
            </a:r>
            <a:r>
              <a:rPr lang="fr-FR" b="1" i="1" dirty="0" err="1"/>
              <a:t>Shotgun</a:t>
            </a:r>
            <a:r>
              <a:rPr lang="fr-FR" b="1" i="1" dirty="0"/>
              <a:t> Stories </a:t>
            </a:r>
          </a:p>
          <a:p>
            <a:pPr marL="0" indent="0">
              <a:buNone/>
            </a:pPr>
            <a:r>
              <a:rPr lang="fr-FR" dirty="0"/>
              <a:t>2011 </a:t>
            </a:r>
            <a:r>
              <a:rPr lang="fr-FR" b="1" i="1" dirty="0" err="1"/>
              <a:t>Take</a:t>
            </a:r>
            <a:r>
              <a:rPr lang="fr-FR" b="1" i="1" dirty="0"/>
              <a:t> </a:t>
            </a:r>
            <a:r>
              <a:rPr lang="fr-FR" b="1" i="1" dirty="0" err="1"/>
              <a:t>Shelter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2012 </a:t>
            </a:r>
            <a:r>
              <a:rPr lang="fr-FR" b="1" i="1" dirty="0" err="1"/>
              <a:t>Mud</a:t>
            </a:r>
            <a:r>
              <a:rPr lang="fr-FR" b="1" i="1" dirty="0"/>
              <a:t>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Midnight</a:t>
            </a:r>
            <a:r>
              <a:rPr lang="fr-FR" b="1" i="1" dirty="0"/>
              <a:t> </a:t>
            </a:r>
            <a:r>
              <a:rPr lang="fr-FR" b="1" i="1" dirty="0" err="1"/>
              <a:t>Special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Loving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69" y="2360644"/>
            <a:ext cx="3212063" cy="42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0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Analyse de films: Les Entrées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1519238"/>
            <a:ext cx="11305309" cy="5103812"/>
          </a:xfrm>
        </p:spPr>
      </p:pic>
    </p:spTree>
    <p:extLst>
      <p:ext uri="{BB962C8B-B14F-4D97-AF65-F5344CB8AC3E}">
        <p14:creationId xmlns:p14="http://schemas.microsoft.com/office/powerpoint/2010/main" val="3816337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Analyse de films: Les Entrées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1496290"/>
            <a:ext cx="10898910" cy="4858327"/>
          </a:xfrm>
        </p:spPr>
      </p:pic>
    </p:spTree>
    <p:extLst>
      <p:ext uri="{BB962C8B-B14F-4D97-AF65-F5344CB8AC3E}">
        <p14:creationId xmlns:p14="http://schemas.microsoft.com/office/powerpoint/2010/main" val="242024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harlemagne Std" panose="04020705060702020204" pitchFamily="82" charset="0"/>
              </a:rPr>
              <a:t>Analyse de films: Les Entrées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1625600"/>
            <a:ext cx="10594109" cy="4793673"/>
          </a:xfrm>
        </p:spPr>
      </p:pic>
    </p:spTree>
    <p:extLst>
      <p:ext uri="{BB962C8B-B14F-4D97-AF65-F5344CB8AC3E}">
        <p14:creationId xmlns:p14="http://schemas.microsoft.com/office/powerpoint/2010/main" val="46962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Tenir compte des spécificités du langage cinématographique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915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Tenir compte des spécificités du langage cinématographique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« Le récit filmique ce n'est pas du récit mis en images et sons, mais des images et des sons agencés de façon à produire du récit</a:t>
            </a:r>
            <a:r>
              <a:rPr lang="fr-FR" dirty="0"/>
              <a:t> » . </a:t>
            </a:r>
          </a:p>
          <a:p>
            <a:pPr marL="0" indent="0">
              <a:buNone/>
            </a:pPr>
            <a:r>
              <a:rPr lang="fr-FR" dirty="0"/>
              <a:t>						</a:t>
            </a:r>
            <a:r>
              <a:rPr lang="fr-FR" b="1" dirty="0"/>
              <a:t>André </a:t>
            </a:r>
            <a:r>
              <a:rPr lang="fr-FR" b="1" dirty="0" err="1"/>
              <a:t>Gardies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Les modèles d'analyse d'</a:t>
            </a:r>
            <a:r>
              <a:rPr lang="fr-FR" i="1" dirty="0" err="1"/>
              <a:t>oeuvres</a:t>
            </a:r>
            <a:r>
              <a:rPr lang="fr-FR" i="1" dirty="0"/>
              <a:t> littéraires ont largement été</a:t>
            </a:r>
            <a:r>
              <a:rPr lang="fr-FR" dirty="0"/>
              <a:t> </a:t>
            </a:r>
            <a:r>
              <a:rPr lang="fr-FR" i="1" dirty="0"/>
              <a:t>transposées dans le domaine de la filmologie »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						</a:t>
            </a:r>
            <a:r>
              <a:rPr lang="fr-FR" b="1" dirty="0"/>
              <a:t>Jacques Aumont – Michel Marie</a:t>
            </a:r>
          </a:p>
          <a:p>
            <a:pPr marL="0" indent="0">
              <a:buNone/>
            </a:pPr>
            <a:r>
              <a:rPr lang="fr-FR" dirty="0"/>
              <a:t>     </a:t>
            </a:r>
          </a:p>
          <a:p>
            <a:pPr marL="0" indent="0">
              <a:buNone/>
            </a:pPr>
            <a:r>
              <a:rPr lang="fr-F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42175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Tenir compte des spécificités du langage cinématographique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/>
              <a:t>« Le récit filmique ce n'est pas du récit mis en images et sons, mais des images et des sons agencés de façon à produire du récit</a:t>
            </a:r>
            <a:r>
              <a:rPr lang="fr-FR" dirty="0"/>
              <a:t> » . </a:t>
            </a:r>
          </a:p>
          <a:p>
            <a:pPr marL="0" indent="0">
              <a:buNone/>
            </a:pPr>
            <a:r>
              <a:rPr lang="fr-FR" dirty="0"/>
              <a:t>						André </a:t>
            </a:r>
            <a:r>
              <a:rPr lang="fr-FR" dirty="0" err="1"/>
              <a:t>Gardies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Les modèles d'analyse d'</a:t>
            </a:r>
            <a:r>
              <a:rPr lang="fr-FR" i="1" dirty="0" err="1"/>
              <a:t>oeuvres</a:t>
            </a:r>
            <a:r>
              <a:rPr lang="fr-FR" i="1" dirty="0"/>
              <a:t> littéraires ont largement été</a:t>
            </a:r>
            <a:r>
              <a:rPr lang="fr-FR" dirty="0"/>
              <a:t> </a:t>
            </a:r>
            <a:r>
              <a:rPr lang="fr-FR" i="1" dirty="0"/>
              <a:t>transposées dans le domaine de la filmologie »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						Jacques Aumont – Michel Marie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  </a:t>
            </a:r>
            <a:r>
              <a:rPr lang="fr-FR" b="1" dirty="0"/>
              <a:t>Faire une analyse du film en respectant les codes qui lui 	 	  	  sont propre.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988826" y="5220588"/>
            <a:ext cx="850605" cy="38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05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d’une séquence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039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d’une séquence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</a:t>
            </a:r>
            <a:r>
              <a:rPr lang="fr-FR" b="1" dirty="0"/>
              <a:t>rapport</a:t>
            </a:r>
            <a:r>
              <a:rPr lang="fr-FR" dirty="0"/>
              <a:t> se crée entre les personnages?</a:t>
            </a:r>
          </a:p>
        </p:txBody>
      </p:sp>
    </p:spTree>
    <p:extLst>
      <p:ext uri="{BB962C8B-B14F-4D97-AF65-F5344CB8AC3E}">
        <p14:creationId xmlns:p14="http://schemas.microsoft.com/office/powerpoint/2010/main" val="3606958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d’une séquence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</a:t>
            </a:r>
            <a:r>
              <a:rPr lang="fr-FR" b="1" dirty="0"/>
              <a:t>rapport</a:t>
            </a:r>
            <a:r>
              <a:rPr lang="fr-FR" dirty="0"/>
              <a:t> se crée entre les personnages?</a:t>
            </a:r>
          </a:p>
          <a:p>
            <a:r>
              <a:rPr lang="fr-FR" dirty="0"/>
              <a:t>Quels sont les éléments qui montrent que </a:t>
            </a:r>
            <a:r>
              <a:rPr lang="fr-FR" dirty="0" err="1"/>
              <a:t>Mud</a:t>
            </a:r>
            <a:r>
              <a:rPr lang="fr-FR" dirty="0"/>
              <a:t> est un </a:t>
            </a:r>
            <a:r>
              <a:rPr lang="fr-FR" b="1" dirty="0"/>
              <a:t>manipulateur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3941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d’une séquence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</a:t>
            </a:r>
            <a:r>
              <a:rPr lang="fr-FR" b="1" dirty="0"/>
              <a:t>rapport</a:t>
            </a:r>
            <a:r>
              <a:rPr lang="fr-FR" dirty="0"/>
              <a:t> se crée entre les personnages?</a:t>
            </a:r>
          </a:p>
          <a:p>
            <a:r>
              <a:rPr lang="fr-FR" dirty="0"/>
              <a:t>Quels sont les éléments qui montrent que </a:t>
            </a:r>
            <a:r>
              <a:rPr lang="fr-FR" dirty="0" err="1"/>
              <a:t>Mud</a:t>
            </a:r>
            <a:r>
              <a:rPr lang="fr-FR" dirty="0"/>
              <a:t> est un </a:t>
            </a:r>
            <a:r>
              <a:rPr lang="fr-FR" b="1" dirty="0"/>
              <a:t>manipulateur</a:t>
            </a:r>
            <a:r>
              <a:rPr lang="fr-FR" dirty="0"/>
              <a:t>?</a:t>
            </a:r>
          </a:p>
          <a:p>
            <a:r>
              <a:rPr lang="fr-FR" dirty="0"/>
              <a:t>Notez ce qui relève du </a:t>
            </a:r>
            <a:r>
              <a:rPr lang="fr-FR" b="1" dirty="0"/>
              <a:t>mystère</a:t>
            </a:r>
            <a:r>
              <a:rPr lang="fr-FR" dirty="0"/>
              <a:t> dans la séquence.</a:t>
            </a:r>
          </a:p>
        </p:txBody>
      </p:sp>
    </p:spTree>
    <p:extLst>
      <p:ext uri="{BB962C8B-B14F-4D97-AF65-F5344CB8AC3E}">
        <p14:creationId xmlns:p14="http://schemas.microsoft.com/office/powerpoint/2010/main" val="61366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Jeff Nichols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Né le 7 décembre 1978 à </a:t>
            </a:r>
            <a:r>
              <a:rPr lang="fr-FR" b="1" dirty="0" err="1"/>
              <a:t>Little</a:t>
            </a:r>
            <a:r>
              <a:rPr lang="fr-FR" b="1" dirty="0"/>
              <a:t> Rock, l’Arkansas, USA.</a:t>
            </a:r>
          </a:p>
          <a:p>
            <a:pPr marL="0" indent="0">
              <a:buNone/>
            </a:pPr>
            <a:r>
              <a:rPr lang="fr-FR" b="1" i="1" u="sng" dirty="0"/>
              <a:t>Filmographie</a:t>
            </a:r>
            <a:endParaRPr lang="fr-FR" i="1" u="sng" dirty="0"/>
          </a:p>
          <a:p>
            <a:pPr marL="0" indent="0">
              <a:buNone/>
            </a:pPr>
            <a:r>
              <a:rPr lang="fr-FR" dirty="0"/>
              <a:t>2007 </a:t>
            </a:r>
            <a:r>
              <a:rPr lang="fr-FR" b="1" i="1" dirty="0" err="1"/>
              <a:t>Shotgun</a:t>
            </a:r>
            <a:r>
              <a:rPr lang="fr-FR" b="1" i="1" dirty="0"/>
              <a:t> Stories </a:t>
            </a:r>
          </a:p>
          <a:p>
            <a:pPr marL="0" indent="0">
              <a:buNone/>
            </a:pPr>
            <a:r>
              <a:rPr lang="fr-FR" dirty="0"/>
              <a:t>2011 </a:t>
            </a:r>
            <a:r>
              <a:rPr lang="fr-FR" b="1" i="1" dirty="0" err="1"/>
              <a:t>Take</a:t>
            </a:r>
            <a:r>
              <a:rPr lang="fr-FR" b="1" i="1" dirty="0"/>
              <a:t> </a:t>
            </a:r>
            <a:r>
              <a:rPr lang="fr-FR" b="1" i="1" dirty="0" err="1"/>
              <a:t>Shelter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2012 </a:t>
            </a:r>
            <a:r>
              <a:rPr lang="fr-FR" b="1" i="1" dirty="0" err="1"/>
              <a:t>Mud</a:t>
            </a:r>
            <a:r>
              <a:rPr lang="fr-FR" b="1" i="1" dirty="0"/>
              <a:t>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Midnight</a:t>
            </a:r>
            <a:r>
              <a:rPr lang="fr-FR" b="1" i="1" dirty="0"/>
              <a:t> </a:t>
            </a:r>
            <a:r>
              <a:rPr lang="fr-FR" b="1" i="1" dirty="0" err="1"/>
              <a:t>Special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Loving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2323322"/>
            <a:ext cx="2997059" cy="43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2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Le personnage de </a:t>
            </a:r>
            <a:r>
              <a:rPr lang="fr-FR" b="1" u="sng" dirty="0" err="1"/>
              <a:t>Mud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40" y="1996263"/>
            <a:ext cx="5036288" cy="37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62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Le personnage de </a:t>
            </a:r>
            <a:r>
              <a:rPr lang="fr-FR" b="1" u="sng" dirty="0" err="1"/>
              <a:t>Mud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>
                <a:latin typeface="Bernard MT Condensed" panose="02050806060905020404" pitchFamily="18" charset="0"/>
              </a:rPr>
              <a:t>Tatouages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40" y="1996263"/>
            <a:ext cx="5036288" cy="37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4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Le personnage de </a:t>
            </a:r>
            <a:r>
              <a:rPr lang="fr-FR" b="1" u="sng" dirty="0" err="1"/>
              <a:t>Mud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>
                <a:latin typeface="Bernard MT Condensed" panose="02050806060905020404" pitchFamily="18" charset="0"/>
              </a:rPr>
              <a:t>Tatouages</a:t>
            </a:r>
          </a:p>
          <a:p>
            <a:pPr marL="0" indent="0">
              <a:buNone/>
            </a:pPr>
            <a:endParaRPr lang="fr-FR" sz="4800" dirty="0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fr-FR" sz="4800" dirty="0">
                <a:latin typeface="Bernard MT Condensed" panose="02050806060905020404" pitchFamily="18" charset="0"/>
              </a:rPr>
              <a:t>Surnom « </a:t>
            </a:r>
            <a:r>
              <a:rPr lang="fr-FR" sz="4800" dirty="0" err="1">
                <a:latin typeface="Bernard MT Condensed" panose="02050806060905020404" pitchFamily="18" charset="0"/>
              </a:rPr>
              <a:t>Mud</a:t>
            </a:r>
            <a:r>
              <a:rPr lang="fr-FR" sz="4800" dirty="0">
                <a:latin typeface="Bernard MT Condensed" panose="02050806060905020404" pitchFamily="18" charset="0"/>
              </a:rPr>
              <a:t> »	</a:t>
            </a:r>
            <a:endParaRPr lang="fr-FR" sz="4800" i="1" dirty="0">
              <a:latin typeface="Bernard MT Condensed" panose="020508060609050204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40" y="1996263"/>
            <a:ext cx="5036288" cy="37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5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233916"/>
            <a:ext cx="11876567" cy="6453963"/>
          </a:xfrm>
        </p:spPr>
      </p:pic>
    </p:spTree>
    <p:extLst>
      <p:ext uri="{BB962C8B-B14F-4D97-AF65-F5344CB8AC3E}">
        <p14:creationId xmlns:p14="http://schemas.microsoft.com/office/powerpoint/2010/main" val="3951051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55181"/>
            <a:ext cx="11653284" cy="6347638"/>
          </a:xfrm>
        </p:spPr>
      </p:pic>
    </p:spTree>
    <p:extLst>
      <p:ext uri="{BB962C8B-B14F-4D97-AF65-F5344CB8AC3E}">
        <p14:creationId xmlns:p14="http://schemas.microsoft.com/office/powerpoint/2010/main" val="18043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nard MT Condensed" panose="02050806060905020404" pitchFamily="18" charset="0"/>
              </a:rPr>
              <a:t>Ellis   -  L’apprentissage des sentiments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677772"/>
          </a:xfrm>
        </p:spPr>
        <p:txBody>
          <a:bodyPr/>
          <a:lstStyle/>
          <a:p>
            <a:pPr marL="0" indent="0" algn="ctr">
              <a:buNone/>
            </a:pPr>
            <a:r>
              <a:rPr lang="fr-FR" sz="2600" b="1" dirty="0"/>
              <a:t>Différents modèles</a:t>
            </a:r>
          </a:p>
          <a:p>
            <a:pPr marL="0" indent="0" algn="ctr">
              <a:buNone/>
            </a:pP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2" y="2200940"/>
            <a:ext cx="6417148" cy="42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3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nard MT Condensed" panose="02050806060905020404" pitchFamily="18" charset="0"/>
              </a:rPr>
              <a:t>Ellis   -  L’apprentissage des sentiments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856" y="1552353"/>
            <a:ext cx="11961628" cy="51036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/>
              <a:t>Différents modèles</a:t>
            </a:r>
          </a:p>
          <a:p>
            <a:pPr marL="0" indent="0">
              <a:buNone/>
            </a:pPr>
            <a:r>
              <a:rPr lang="fr-FR" sz="3600" dirty="0">
                <a:latin typeface="Brush Script MT" panose="03060802040406070304" pitchFamily="66" charset="0"/>
              </a:rPr>
              <a:t>Divorce de									Amours de Galen</a:t>
            </a:r>
          </a:p>
          <a:p>
            <a:pPr marL="0" indent="0">
              <a:buNone/>
            </a:pPr>
            <a:r>
              <a:rPr lang="fr-FR" sz="3600" dirty="0">
                <a:latin typeface="Brush Script MT" panose="03060802040406070304" pitchFamily="66" charset="0"/>
              </a:rPr>
              <a:t>ses parents</a:t>
            </a:r>
          </a:p>
          <a:p>
            <a:pPr marL="0" indent="0">
              <a:buNone/>
            </a:pPr>
            <a:endParaRPr lang="fr-FR" sz="36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fr-FR" sz="36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fr-FR" sz="36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fr-FR" sz="36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fr-FR" sz="36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fr-FR" sz="3600" dirty="0">
                <a:latin typeface="Brush Script MT" panose="03060802040406070304" pitchFamily="66" charset="0"/>
              </a:rPr>
              <a:t>Petite amie									</a:t>
            </a:r>
            <a:r>
              <a:rPr lang="fr-FR" sz="3600" dirty="0" err="1">
                <a:latin typeface="Brush Script MT" panose="03060802040406070304" pitchFamily="66" charset="0"/>
              </a:rPr>
              <a:t>Mud</a:t>
            </a:r>
            <a:r>
              <a:rPr lang="fr-FR" sz="3600" dirty="0">
                <a:latin typeface="Brush Script MT" panose="03060802040406070304" pitchFamily="66" charset="0"/>
              </a:rPr>
              <a:t> et Juniper</a:t>
            </a:r>
          </a:p>
          <a:p>
            <a:pPr marL="0" indent="0">
              <a:buNone/>
            </a:pPr>
            <a:r>
              <a:rPr lang="fr-FR" sz="3600" dirty="0">
                <a:latin typeface="Brush Script MT" panose="03060802040406070304" pitchFamily="66" charset="0"/>
              </a:rPr>
              <a:t> May Pearl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2" y="2200940"/>
            <a:ext cx="6417148" cy="42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5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nard MT Condensed" panose="02050806060905020404" pitchFamily="18" charset="0"/>
              </a:rPr>
              <a:t>Ellis   -  L’apprentissage des sentiments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677772"/>
          </a:xfrm>
        </p:spPr>
        <p:txBody>
          <a:bodyPr/>
          <a:lstStyle/>
          <a:p>
            <a:pPr marL="0" indent="0" algn="ctr">
              <a:buNone/>
            </a:pPr>
            <a:r>
              <a:rPr lang="fr-FR" sz="2600" b="1" dirty="0"/>
              <a:t>Différents modèles</a:t>
            </a:r>
          </a:p>
          <a:p>
            <a:pPr marL="0" indent="0" algn="ctr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76445" y="2126512"/>
            <a:ext cx="11408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i="1" dirty="0">
                <a:latin typeface="Brush Script MT" panose="03060802040406070304" pitchFamily="66" charset="0"/>
              </a:rPr>
              <a:t>« Ellis est un messager de l’amour, le docile porte-parole de son modèle lyrique . Sa mission </a:t>
            </a:r>
            <a:r>
              <a:rPr lang="fr-FR" sz="4800" i="1" dirty="0" err="1">
                <a:latin typeface="Brush Script MT" panose="03060802040406070304" pitchFamily="66" charset="0"/>
              </a:rPr>
              <a:t>Cupidienne</a:t>
            </a:r>
            <a:r>
              <a:rPr lang="fr-FR" sz="4800" i="1" dirty="0">
                <a:latin typeface="Brush Script MT" panose="03060802040406070304" pitchFamily="66" charset="0"/>
              </a:rPr>
              <a:t> : reconstruire le couple défait. »</a:t>
            </a:r>
          </a:p>
          <a:p>
            <a:endParaRPr lang="fr-FR" sz="4800" dirty="0">
              <a:latin typeface="Brush Script MT" panose="03060802040406070304" pitchFamily="66" charset="0"/>
            </a:endParaRPr>
          </a:p>
          <a:p>
            <a:pPr algn="r"/>
            <a:r>
              <a:rPr lang="fr-FR" sz="2800" b="1" dirty="0"/>
              <a:t>Philippe Leclercq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18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rnard MT Condensed" panose="02050806060905020404" pitchFamily="18" charset="0"/>
              </a:rPr>
              <a:t>Liens entre </a:t>
            </a:r>
            <a:r>
              <a:rPr lang="fr-FR" dirty="0" err="1">
                <a:latin typeface="Bernard MT Condensed" panose="02050806060905020404" pitchFamily="18" charset="0"/>
              </a:rPr>
              <a:t>Mud</a:t>
            </a:r>
            <a:r>
              <a:rPr lang="fr-FR" dirty="0">
                <a:latin typeface="Bernard MT Condensed" panose="02050806060905020404" pitchFamily="18" charset="0"/>
              </a:rPr>
              <a:t> et Ellis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65" y="1954195"/>
            <a:ext cx="6092456" cy="3998174"/>
          </a:xfrm>
        </p:spPr>
      </p:pic>
    </p:spTree>
    <p:extLst>
      <p:ext uri="{BB962C8B-B14F-4D97-AF65-F5344CB8AC3E}">
        <p14:creationId xmlns:p14="http://schemas.microsoft.com/office/powerpoint/2010/main" val="2044361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265814"/>
            <a:ext cx="11791506" cy="6379535"/>
          </a:xfrm>
        </p:spPr>
      </p:pic>
    </p:spTree>
    <p:extLst>
      <p:ext uri="{BB962C8B-B14F-4D97-AF65-F5344CB8AC3E}">
        <p14:creationId xmlns:p14="http://schemas.microsoft.com/office/powerpoint/2010/main" val="323310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Jeff Nichols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Né le 7 décembre 1978 à </a:t>
            </a:r>
            <a:r>
              <a:rPr lang="fr-FR" b="1" dirty="0" err="1"/>
              <a:t>Little</a:t>
            </a:r>
            <a:r>
              <a:rPr lang="fr-FR" b="1" dirty="0"/>
              <a:t> Rock, l’Arkansas, USA.</a:t>
            </a:r>
          </a:p>
          <a:p>
            <a:pPr marL="0" indent="0">
              <a:buNone/>
            </a:pPr>
            <a:r>
              <a:rPr lang="fr-FR" b="1" i="1" u="sng" dirty="0"/>
              <a:t>Filmographie</a:t>
            </a:r>
            <a:endParaRPr lang="fr-FR" i="1" u="sng" dirty="0"/>
          </a:p>
          <a:p>
            <a:pPr marL="0" indent="0">
              <a:buNone/>
            </a:pPr>
            <a:r>
              <a:rPr lang="fr-FR" dirty="0"/>
              <a:t>2007 </a:t>
            </a:r>
            <a:r>
              <a:rPr lang="fr-FR" b="1" i="1" dirty="0" err="1"/>
              <a:t>Shotgun</a:t>
            </a:r>
            <a:r>
              <a:rPr lang="fr-FR" b="1" i="1" dirty="0"/>
              <a:t> Stories </a:t>
            </a:r>
          </a:p>
          <a:p>
            <a:pPr marL="0" indent="0">
              <a:buNone/>
            </a:pPr>
            <a:r>
              <a:rPr lang="fr-FR" dirty="0"/>
              <a:t>2011 </a:t>
            </a:r>
            <a:r>
              <a:rPr lang="fr-FR" b="1" i="1" dirty="0" err="1"/>
              <a:t>Take</a:t>
            </a:r>
            <a:r>
              <a:rPr lang="fr-FR" b="1" i="1" dirty="0"/>
              <a:t> </a:t>
            </a:r>
            <a:r>
              <a:rPr lang="fr-FR" b="1" i="1" dirty="0" err="1"/>
              <a:t>Shelter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2012 </a:t>
            </a:r>
            <a:r>
              <a:rPr lang="fr-FR" b="1" i="1" dirty="0" err="1"/>
              <a:t>Mud</a:t>
            </a:r>
            <a:r>
              <a:rPr lang="fr-FR" b="1" i="1" dirty="0"/>
              <a:t>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Midnight</a:t>
            </a:r>
            <a:r>
              <a:rPr lang="fr-FR" b="1" i="1" dirty="0"/>
              <a:t> </a:t>
            </a:r>
            <a:r>
              <a:rPr lang="fr-FR" b="1" i="1" dirty="0" err="1"/>
              <a:t>Special</a:t>
            </a:r>
            <a:r>
              <a:rPr lang="fr-FR" b="1" i="1" dirty="0"/>
              <a:t>  </a:t>
            </a:r>
          </a:p>
          <a:p>
            <a:pPr marL="0" indent="0">
              <a:buNone/>
            </a:pPr>
            <a:r>
              <a:rPr lang="fr-FR" dirty="0"/>
              <a:t>2016 </a:t>
            </a:r>
            <a:r>
              <a:rPr lang="fr-FR" b="1" i="1" dirty="0" err="1"/>
              <a:t>Loving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93" y="2267339"/>
            <a:ext cx="3055292" cy="44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6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rnard MT Condensed" panose="02050806060905020404" pitchFamily="18" charset="0"/>
              </a:rPr>
              <a:t>Le rôle de la nuit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Comme dans les films noirs et les contes, la nuit joue ici </a:t>
            </a:r>
            <a:r>
              <a:rPr lang="fr-FR" b="1" dirty="0"/>
              <a:t>un rôle dramatique</a:t>
            </a:r>
            <a:r>
              <a:rPr lang="fr-FR" dirty="0"/>
              <a:t> important. Et comme les allées et venues sur l’île, elle rythme la narration, et sert de cadre à de nombreuses scènes.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864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rnard MT Condensed" panose="02050806060905020404" pitchFamily="18" charset="0"/>
              </a:rPr>
              <a:t>Le rôle de la nuit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Comme dans les films noirs et les contes, la nuit joue ici </a:t>
            </a:r>
            <a:r>
              <a:rPr lang="fr-FR" b="1" dirty="0"/>
              <a:t>un rôle dramatique </a:t>
            </a:r>
            <a:r>
              <a:rPr lang="fr-FR" dirty="0"/>
              <a:t>important. Et comme les allées et venues sur l’île, elle rythme la narration, et sert de cadre à de nombreuses scènes.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Bernard MT Condensed" panose="02050806060905020404" pitchFamily="18" charset="0"/>
              </a:rPr>
              <a:t>- En quoi la nuit </a:t>
            </a:r>
            <a:r>
              <a:rPr lang="fr-FR" dirty="0" err="1">
                <a:latin typeface="Bernard MT Condensed" panose="02050806060905020404" pitchFamily="18" charset="0"/>
              </a:rPr>
              <a:t>fait-elle</a:t>
            </a:r>
            <a:r>
              <a:rPr lang="fr-FR" dirty="0">
                <a:latin typeface="Bernard MT Condensed" panose="02050806060905020404" pitchFamily="18" charset="0"/>
              </a:rPr>
              <a:t> avancer le récit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063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rnard MT Condensed" panose="02050806060905020404" pitchFamily="18" charset="0"/>
              </a:rPr>
              <a:t>Les Valeurs de 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74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8857"/>
            <a:ext cx="11791950" cy="65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6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233916"/>
            <a:ext cx="11730259" cy="66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3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ce éc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49"/>
            <a:ext cx="11760929" cy="64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232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228600"/>
            <a:ext cx="11694695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18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6" y="347662"/>
            <a:ext cx="11321716" cy="6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35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 Définitions  Plan  / Séquence  / Scène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566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Définition  LE  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</a:t>
            </a:r>
            <a:r>
              <a:rPr lang="fr-FR" b="1" dirty="0"/>
              <a:t>plan</a:t>
            </a:r>
            <a:r>
              <a:rPr lang="fr-FR" dirty="0"/>
              <a:t> est une prise de vues, comprise entre la mise en marche de la caméra et son arrêt. </a:t>
            </a:r>
          </a:p>
          <a:p>
            <a:pPr marL="0" indent="0">
              <a:buNone/>
            </a:pPr>
            <a:r>
              <a:rPr lang="fr-FR" sz="2000" dirty="0"/>
              <a:t>			</a:t>
            </a:r>
          </a:p>
          <a:p>
            <a:pPr marL="0" indent="0">
              <a:buNone/>
            </a:pPr>
            <a:r>
              <a:rPr lang="fr-FR" sz="2000" dirty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85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1662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Définition  LA  SEQUENCE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Séquence </a:t>
            </a:r>
            <a:r>
              <a:rPr lang="fr-FR" dirty="0"/>
              <a:t>: un ensemble de plans se rapportant à une même action, se déroulant dans le même temps et dans le même lieu.</a:t>
            </a:r>
          </a:p>
          <a:p>
            <a:r>
              <a:rPr lang="fr-FR" dirty="0"/>
              <a:t>Unité  LIEU / TEMPS / NARRATION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3532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79" y="130630"/>
            <a:ext cx="12017828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u="sng" cap="all" dirty="0"/>
              <a:t>SEQ. 5 : EXT/JOUR - COUR DE RECREATION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r>
              <a:rPr lang="fr-FR" dirty="0"/>
              <a:t>Déserte, la cour de récréation paraît immense. Dans un recoin, seule, munie d’une longue pince et d’un sac-poubelle, Julia, concentrée sur sa tâche, ramasse des papiers et des détritus. </a:t>
            </a:r>
          </a:p>
          <a:p>
            <a:pPr marL="0" indent="0">
              <a:buNone/>
            </a:pPr>
            <a:r>
              <a:rPr lang="fr-FR" b="1" cap="all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cap="all" dirty="0"/>
              <a:t>		DIDIER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		Julia !....Ta mère est là !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Julia se retourne et le fixe d’un regard agressif.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b="1" u="sng" cap="all" dirty="0"/>
              <a:t>SEQ. 6 : INT/JOUR - DEVANT LE BUREAU DU PRINCIPAL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La quarantaine, blonde, vêtue d’une robe aux couleurs vives, et peinant à atteindre le mètre soixante-dix avec ses talons hauts. </a:t>
            </a:r>
          </a:p>
          <a:p>
            <a:pPr marL="0" indent="0">
              <a:buNone/>
            </a:pPr>
            <a:r>
              <a:rPr lang="fr-FR" dirty="0"/>
              <a:t>C’est </a:t>
            </a:r>
            <a:r>
              <a:rPr lang="fr-FR" b="1" dirty="0"/>
              <a:t>BARBARA</a:t>
            </a:r>
            <a:r>
              <a:rPr lang="fr-FR" dirty="0"/>
              <a:t>, la mère de Julia. Elle distance Julia de quelques mètres et frappe à la porte du bureau du principal.</a:t>
            </a:r>
          </a:p>
          <a:p>
            <a:pPr marL="0" indent="0">
              <a:buNone/>
            </a:pPr>
            <a:r>
              <a:rPr lang="fr-FR" b="1" cap="all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cap="all" dirty="0"/>
              <a:t>		UNE VOIX (M.MOURIER)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		Entrez !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u="sng" cap="all" dirty="0"/>
              <a:t>SEQ. 7 : INT/JOUR - BUREAU DU PRINCIPAL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M.MOURIER</a:t>
            </a:r>
            <a:r>
              <a:rPr lang="fr-FR" dirty="0"/>
              <a:t>, la cinquantaine, est installé à son bureau. Ses cheveux sont très courts, à peine grisonnants. Il porte des petites lunettes rondes. </a:t>
            </a:r>
          </a:p>
          <a:p>
            <a:pPr marL="0" indent="0">
              <a:buNone/>
            </a:pPr>
            <a:r>
              <a:rPr lang="fr-FR" dirty="0"/>
              <a:t>Son visage, peu marqué pour son âge, lui donne un air rassurant. </a:t>
            </a:r>
          </a:p>
          <a:p>
            <a:pPr marL="0" indent="0">
              <a:buNone/>
            </a:pPr>
            <a:r>
              <a:rPr lang="fr-FR" dirty="0"/>
              <a:t>Il fait face à Julia et Barbara. Il adopte une posture à la fois distante et bienveillante.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5309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Définition  SCENE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307" y="1559379"/>
            <a:ext cx="11209564" cy="4617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i="1" dirty="0"/>
              <a:t>		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255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harlemagne Std" panose="04020705060702020204" pitchFamily="82" charset="0"/>
              </a:rPr>
              <a:t>Définition  SCENE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307" y="1559379"/>
            <a:ext cx="11209564" cy="461758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Le mot </a:t>
            </a:r>
            <a:r>
              <a:rPr lang="fr-FR" b="1" dirty="0"/>
              <a:t>scène</a:t>
            </a:r>
            <a:r>
              <a:rPr lang="fr-FR" dirty="0"/>
              <a:t> au cinéma est utilisé par les scénaristes, à l'étape du « traitement » : un texte qui donne les grandes lignes, les péripéties principales du film avec les personnages principaux.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Processus d’écriture d’un scénario:</a:t>
            </a:r>
          </a:p>
          <a:p>
            <a:pPr marL="0" indent="0" algn="just">
              <a:buNone/>
            </a:pPr>
            <a:r>
              <a:rPr lang="fr-FR" i="1" dirty="0"/>
              <a:t>Synopsis / </a:t>
            </a:r>
            <a:r>
              <a:rPr lang="fr-FR" b="1" i="1" dirty="0"/>
              <a:t>Traitement</a:t>
            </a:r>
            <a:r>
              <a:rPr lang="fr-FR" i="1" dirty="0"/>
              <a:t> / </a:t>
            </a:r>
            <a:r>
              <a:rPr lang="fr-FR" i="1" dirty="0" err="1"/>
              <a:t>Séquencier</a:t>
            </a:r>
            <a:r>
              <a:rPr lang="fr-FR" i="1" dirty="0"/>
              <a:t> / Continuité dialoguée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 mot </a:t>
            </a:r>
            <a:r>
              <a:rPr lang="fr-FR" b="1" dirty="0"/>
              <a:t>scène</a:t>
            </a:r>
            <a:r>
              <a:rPr lang="fr-FR" dirty="0"/>
              <a:t>  est fréquemment utilisé pour évoquer le récit d'un film. Il fait référence à une ou plusieurs séquences qui se rapportent à une même action se déroulant dans plusieurs lieux différents.</a:t>
            </a:r>
          </a:p>
          <a:p>
            <a:pPr marL="0" indent="0">
              <a:buNone/>
            </a:pPr>
            <a:r>
              <a:rPr lang="fr-FR" sz="1600" i="1" dirty="0"/>
              <a:t>					</a:t>
            </a:r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407624" y="3029639"/>
            <a:ext cx="10477041" cy="1311007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747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086" y="87086"/>
            <a:ext cx="12028714" cy="668382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1" name="Picture 3" descr="C:\Users\loscos.sylvain\Desktop\SCENE-PLAN-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" y="119743"/>
            <a:ext cx="12034872" cy="66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185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744325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8376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11744325" cy="114458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485900"/>
            <a:ext cx="1178242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Pour la diffusion d’extraits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 « extraits » s'entend de parties d'œuvres dont la longueur est limitée à six minutes. En cas d'utilisation de plusieurs extraits d'une même œuvre audiovisuelle ou cinématographique, la durée totale de ces extraits ne peut excéder 15 % de la durée totale de l'œuvre.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2654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11744325" cy="114458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485900"/>
            <a:ext cx="1178242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Pour la diffusion d’extraits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 « extraits » s'entend de parties d'œuvres dont la longueur est limitée à six minutes. En cas d'utilisation de plusieurs extraits d'une même œuvre audiovisuelle ou cinématographique, la durée totale de ces extraits ne peut excéder 15 % de la durée totale de l'œuvre.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Pour la diffusion  intégrale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Le DVD doit être acheté avec les droits de diffusion en classe auprès de l'ADAV , Colaco, Zéro de conduite.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4144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11744325" cy="114458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harlemagne Std" panose="04020705060702020204" pitchFamily="82" charset="0"/>
              </a:rPr>
              <a:t>Les  droits  audiovisuels  à 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485900"/>
            <a:ext cx="1178242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Pour la diffusion d’extraits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 « extraits » s'entend de parties d'œuvres dont la longueur est limitée à six minutes. En cas d'utilisation de plusieurs extraits d'une même œuvre audiovisuelle ou cinématographique, la durée totale de ces extraits ne peut excéder 15 % de la durée totale de l'œuvre.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Pour la diffusion  intégrale d’œuvres audiovisuelles ou cinématographiques </a:t>
            </a:r>
          </a:p>
          <a:p>
            <a:pPr marL="0" indent="0">
              <a:buNone/>
            </a:pPr>
            <a:r>
              <a:rPr lang="fr-FR" dirty="0"/>
              <a:t>Le DVD doit être acheté avec les droits de diffusion en classe auprès de l'ADAV , Colaco, Zéro de conduite.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b="1" dirty="0"/>
              <a:t>BO / Textes officiels : </a:t>
            </a:r>
            <a:r>
              <a:rPr lang="fr-FR" sz="2400" dirty="0"/>
              <a:t>N°5 du 4/02/2010 –N° 16 du 19/04/2012 -  N° 1 du1/01/2015</a:t>
            </a:r>
          </a:p>
        </p:txBody>
      </p:sp>
    </p:spTree>
    <p:extLst>
      <p:ext uri="{BB962C8B-B14F-4D97-AF65-F5344CB8AC3E}">
        <p14:creationId xmlns:p14="http://schemas.microsoft.com/office/powerpoint/2010/main" val="16899965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295275" y="781050"/>
            <a:ext cx="542925" cy="9096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876300" y="0"/>
            <a:ext cx="12734925" cy="6091237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fr-FR" dirty="0"/>
              <a:t>« </a:t>
            </a:r>
            <a:r>
              <a:rPr lang="fr-FR" sz="4800" b="1" i="1" dirty="0">
                <a:latin typeface="Edwardian Script ITC" panose="030303020407070D0804" pitchFamily="66" charset="0"/>
              </a:rPr>
              <a:t>La  forme  fait  passer  des  idées, des  émotions,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ou  des  intuitions. Savoir regarder  un  film,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               c’est  d’abord  en  voir  la  forme,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                la  mise  en  scène, et  non  pas  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                     passer  le  film  à  la  machine 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                 pour  en   produire  une  </a:t>
            </a:r>
          </a:p>
          <a:p>
            <a:pPr marL="3657600" lvl="8" indent="0">
              <a:buNone/>
            </a:pPr>
            <a:r>
              <a:rPr lang="fr-FR" sz="4800" b="1" i="1" dirty="0">
                <a:latin typeface="Edwardian Script ITC" panose="030303020407070D0804" pitchFamily="66" charset="0"/>
              </a:rPr>
              <a:t>                   analyse formatée  </a:t>
            </a:r>
            <a:r>
              <a:rPr lang="fr-FR" dirty="0"/>
              <a:t>». </a:t>
            </a:r>
          </a:p>
          <a:p>
            <a:pPr marL="3657600" lvl="8" indent="0">
              <a:buNone/>
            </a:pPr>
            <a:r>
              <a:rPr lang="fr-FR" dirty="0"/>
              <a:t>                                                                                    </a:t>
            </a:r>
          </a:p>
          <a:p>
            <a:pPr marL="3657600" lvl="8" indent="0">
              <a:buNone/>
            </a:pPr>
            <a:r>
              <a:rPr lang="fr-FR" sz="2800" b="1" dirty="0">
                <a:latin typeface="!Sketchy Times" panose="02000506020000020004" pitchFamily="2" charset="0"/>
              </a:rPr>
              <a:t>					Jean Baptiste </a:t>
            </a:r>
            <a:r>
              <a:rPr lang="fr-FR" sz="2800" b="1" dirty="0" err="1">
                <a:latin typeface="!Sketchy Times" panose="02000506020000020004" pitchFamily="2" charset="0"/>
              </a:rPr>
              <a:t>Thoret</a:t>
            </a:r>
            <a:r>
              <a:rPr lang="fr-FR" sz="2800" b="1" dirty="0">
                <a:latin typeface="!Sketchy Times" panose="02000506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43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“</a:t>
            </a:r>
            <a:r>
              <a:rPr lang="en-US" sz="3600" i="1" dirty="0">
                <a:latin typeface="Script MT Bold" panose="03040602040607080904" pitchFamily="66" charset="0"/>
              </a:rPr>
              <a:t>Les images fixes </a:t>
            </a:r>
            <a:r>
              <a:rPr lang="en-US" sz="3600" i="1" dirty="0" err="1">
                <a:latin typeface="Script MT Bold" panose="03040602040607080904" pitchFamily="66" charset="0"/>
              </a:rPr>
              <a:t>ou</a:t>
            </a:r>
            <a:r>
              <a:rPr lang="en-US" sz="3600" i="1" dirty="0">
                <a:latin typeface="Script MT Bold" panose="03040602040607080904" pitchFamily="66" charset="0"/>
              </a:rPr>
              <a:t> mobiles constituent </a:t>
            </a:r>
            <a:r>
              <a:rPr lang="en-US" sz="3600" i="1" dirty="0" err="1">
                <a:latin typeface="Script MT Bold" panose="03040602040607080904" pitchFamily="66" charset="0"/>
              </a:rPr>
              <a:t>une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ressource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précieuse</a:t>
            </a:r>
            <a:r>
              <a:rPr lang="en-US" sz="3600" i="1" dirty="0">
                <a:latin typeface="Script MT Bold" panose="03040602040607080904" pitchFamily="66" charset="0"/>
              </a:rPr>
              <a:t> au cycle 4.</a:t>
            </a:r>
          </a:p>
          <a:p>
            <a:pPr marL="0" indent="0">
              <a:buNone/>
            </a:pP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Elles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permettent</a:t>
            </a:r>
            <a:r>
              <a:rPr lang="en-US" sz="3600" i="1" dirty="0">
                <a:latin typeface="Script MT Bold" panose="03040602040607080904" pitchFamily="66" charset="0"/>
              </a:rPr>
              <a:t> de</a:t>
            </a:r>
            <a:r>
              <a:rPr lang="fr-FR" sz="3600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développer</a:t>
            </a:r>
            <a:r>
              <a:rPr lang="en-US" sz="3600" i="1" dirty="0">
                <a:latin typeface="Script MT Bold" panose="03040602040607080904" pitchFamily="66" charset="0"/>
              </a:rPr>
              <a:t> des </a:t>
            </a:r>
            <a:r>
              <a:rPr lang="en-US" sz="3600" i="1" dirty="0" err="1">
                <a:latin typeface="Script MT Bold" panose="03040602040607080904" pitchFamily="66" charset="0"/>
              </a:rPr>
              <a:t>méthodes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d’analyse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spécifiques</a:t>
            </a:r>
            <a:r>
              <a:rPr lang="en-US" sz="3600" i="1" dirty="0">
                <a:latin typeface="Script MT Bold" panose="03040602040607080904" pitchFamily="66" charset="0"/>
              </a:rPr>
              <a:t> et </a:t>
            </a:r>
            <a:r>
              <a:rPr lang="en-US" sz="3600" i="1" dirty="0" err="1">
                <a:latin typeface="Script MT Bold" panose="03040602040607080904" pitchFamily="66" charset="0"/>
              </a:rPr>
              <a:t>donnent</a:t>
            </a:r>
            <a:r>
              <a:rPr lang="en-US" sz="3600" i="1" dirty="0">
                <a:latin typeface="Script MT Bold" panose="03040602040607080904" pitchFamily="66" charset="0"/>
              </a:rPr>
              <a:t> </a:t>
            </a:r>
            <a:r>
              <a:rPr lang="en-US" sz="3600" i="1" dirty="0" err="1">
                <a:latin typeface="Script MT Bold" panose="03040602040607080904" pitchFamily="66" charset="0"/>
              </a:rPr>
              <a:t>accès</a:t>
            </a:r>
            <a:r>
              <a:rPr lang="en-US" sz="3600" i="1" dirty="0">
                <a:latin typeface="Script MT Bold" panose="03040602040607080904" pitchFamily="66" charset="0"/>
              </a:rPr>
              <a:t> à </a:t>
            </a:r>
            <a:r>
              <a:rPr lang="en-US" sz="3600" i="1" dirty="0" err="1">
                <a:latin typeface="Script MT Bold" panose="03040602040607080904" pitchFamily="66" charset="0"/>
              </a:rPr>
              <a:t>une</a:t>
            </a:r>
            <a:r>
              <a:rPr lang="en-US" sz="3600" i="1" dirty="0">
                <a:latin typeface="Script MT Bold" panose="03040602040607080904" pitchFamily="66" charset="0"/>
              </a:rPr>
              <a:t> culture </a:t>
            </a:r>
            <a:r>
              <a:rPr lang="en-US" sz="3600" i="1" dirty="0" err="1">
                <a:latin typeface="Script MT Bold" panose="03040602040607080904" pitchFamily="66" charset="0"/>
              </a:rPr>
              <a:t>complémentaire</a:t>
            </a:r>
            <a:r>
              <a:rPr lang="en-US" sz="3600" i="1" dirty="0">
                <a:latin typeface="Script MT Bold" panose="03040602040607080904" pitchFamily="66" charset="0"/>
              </a:rPr>
              <a:t> qui dialogue avec la culture </a:t>
            </a:r>
            <a:r>
              <a:rPr lang="en-US" sz="3600" i="1" dirty="0" err="1">
                <a:latin typeface="Script MT Bold" panose="03040602040607080904" pitchFamily="66" charset="0"/>
              </a:rPr>
              <a:t>littéraire</a:t>
            </a:r>
            <a:r>
              <a:rPr lang="en-US" sz="3600" i="1" dirty="0">
                <a:latin typeface="Script MT Bold" panose="03040602040607080904" pitchFamily="66" charset="0"/>
              </a:rPr>
              <a:t> et </a:t>
            </a:r>
            <a:r>
              <a:rPr lang="en-US" sz="3600" i="1" dirty="0" err="1">
                <a:latin typeface="Script MT Bold" panose="03040602040607080904" pitchFamily="66" charset="0"/>
              </a:rPr>
              <a:t>l’enrichit</a:t>
            </a:r>
            <a:r>
              <a:rPr lang="en-US" sz="3600" i="1" dirty="0"/>
              <a:t>.</a:t>
            </a:r>
            <a:r>
              <a:rPr lang="en-US" i="1" dirty="0"/>
              <a:t>”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                                                                                              </a:t>
            </a:r>
            <a:r>
              <a:rPr lang="en-US" i="1" dirty="0" err="1"/>
              <a:t>Programmes</a:t>
            </a:r>
            <a:r>
              <a:rPr lang="en-US" i="1" dirty="0"/>
              <a:t> 2016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7487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295275" y="781050"/>
            <a:ext cx="542925" cy="9096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14400" y="781049"/>
            <a:ext cx="11249025" cy="5529263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fr-FR" sz="6600" b="1" dirty="0">
                <a:latin typeface="!Sketchy Times" panose="02000506020000020004" pitchFamily="2" charset="0"/>
              </a:rPr>
              <a:t>		  </a:t>
            </a:r>
          </a:p>
          <a:p>
            <a:pPr marL="3657600" lvl="8" indent="0">
              <a:buNone/>
            </a:pPr>
            <a:r>
              <a:rPr lang="fr-FR" sz="6600" b="1" dirty="0">
                <a:latin typeface="!Sketchy Times" panose="02000506020000020004" pitchFamily="2" charset="0"/>
              </a:rPr>
              <a:t>		</a:t>
            </a:r>
          </a:p>
          <a:p>
            <a:pPr marL="3657600" lvl="8" indent="0">
              <a:buNone/>
            </a:pPr>
            <a:r>
              <a:rPr lang="fr-FR" sz="5400" b="1" dirty="0">
                <a:latin typeface="!Sketchy Times" panose="02000506020000020004" pitchFamily="2" charset="0"/>
              </a:rPr>
              <a:t>             </a:t>
            </a:r>
            <a:r>
              <a:rPr lang="fr-FR" sz="6600" b="1" dirty="0">
                <a:latin typeface="!Sketchy Times" panose="02000506020000020004" pitchFamily="2" charset="0"/>
              </a:rPr>
              <a:t>F I N</a:t>
            </a:r>
          </a:p>
          <a:p>
            <a:pPr marL="3657600" lvl="8" indent="0">
              <a:buNone/>
            </a:pPr>
            <a:endParaRPr lang="fr-FR" sz="5400" b="1" dirty="0">
              <a:latin typeface="!Sketchy Times" panose="02000506020000020004" pitchFamily="2" charset="0"/>
            </a:endParaRPr>
          </a:p>
          <a:p>
            <a:pPr marL="3657600" lvl="8" indent="0">
              <a:buNone/>
            </a:pPr>
            <a:endParaRPr lang="fr-FR" sz="5400" b="1" dirty="0">
              <a:latin typeface="!Sketchy Times" panose="02000506020000020004" pitchFamily="2" charset="0"/>
            </a:endParaRPr>
          </a:p>
          <a:p>
            <a:pPr marL="3657600" lvl="8" indent="0">
              <a:buNone/>
            </a:pPr>
            <a:endParaRPr lang="fr-FR" sz="4000" b="1" dirty="0">
              <a:latin typeface="!Sketchy Times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6437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harlemagne Std" panose="04020705060702020204" pitchFamily="82" charset="0"/>
              </a:rPr>
              <a:t>Le cinéma dans </a:t>
            </a:r>
            <a:br>
              <a:rPr lang="fr-FR" sz="3600" dirty="0">
                <a:latin typeface="Charlemagne Std" panose="04020705060702020204" pitchFamily="82" charset="0"/>
              </a:rPr>
            </a:br>
            <a:r>
              <a:rPr lang="fr-FR" sz="3600" dirty="0">
                <a:latin typeface="Charlemagne Std" panose="04020705060702020204" pitchFamily="82" charset="0"/>
              </a:rPr>
              <a:t>les programmes scolaires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59307" y="1690689"/>
          <a:ext cx="11450472" cy="49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708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1080</Words>
  <Application>Microsoft Office PowerPoint</Application>
  <PresentationFormat>Personnalisé</PresentationFormat>
  <Paragraphs>306</Paragraphs>
  <Slides>80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1" baseType="lpstr">
      <vt:lpstr>Thème Office</vt:lpstr>
      <vt:lpstr>  COLLEGE AU CINEMA Sylvain Loscos enseignant formateur pour Collège au cinéma  Académie de Lyon 69 </vt:lpstr>
      <vt:lpstr>Jeff Nichols</vt:lpstr>
      <vt:lpstr>Jeff Nichols</vt:lpstr>
      <vt:lpstr>Jeff Nichols</vt:lpstr>
      <vt:lpstr>Jeff Nichols</vt:lpstr>
      <vt:lpstr>Jeff Nichols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Le cinéma dans  les programmes scolaires</vt:lpstr>
      <vt:lpstr>Cinéma à l’école…Quel sens?</vt:lpstr>
      <vt:lpstr>Cinéma à l’école…Quel sens?</vt:lpstr>
      <vt:lpstr>Cinéma à l’école…Quel sens?</vt:lpstr>
      <vt:lpstr>Cinéma à l’école…Quel sens?</vt:lpstr>
      <vt:lpstr>Cinéma à l’école…Quel sens?</vt:lpstr>
      <vt:lpstr>Cinéma à l’école…Quel sens?</vt:lpstr>
      <vt:lpstr>Les différents niveaux de lecture</vt:lpstr>
      <vt:lpstr>Les différents niveaux de lecture</vt:lpstr>
      <vt:lpstr>Les différents niveaux de lecture</vt:lpstr>
      <vt:lpstr>Les différents niveaux de lecture</vt:lpstr>
      <vt:lpstr>Les  droits  audiovisuels  à  l’école</vt:lpstr>
      <vt:lpstr>Les  droits  audiovisuels  à  l’école</vt:lpstr>
      <vt:lpstr>Activité   EXPRESSION</vt:lpstr>
      <vt:lpstr>Activité   EXPRESSION</vt:lpstr>
      <vt:lpstr>Analyse de films: Les Entrées</vt:lpstr>
      <vt:lpstr>Analyse de films: Les Entrées</vt:lpstr>
      <vt:lpstr>Analyse de films: Les Entrées</vt:lpstr>
      <vt:lpstr>Analyse de films: Les Entrées</vt:lpstr>
      <vt:lpstr>Tenir compte des spécificités du langage cinématographique</vt:lpstr>
      <vt:lpstr>Tenir compte des spécificités du langage cinématographique</vt:lpstr>
      <vt:lpstr>Tenir compte des spécificités du langage cinématographique</vt:lpstr>
      <vt:lpstr>Analyse d’une séquence</vt:lpstr>
      <vt:lpstr>Analyse d’une séquence</vt:lpstr>
      <vt:lpstr>Analyse d’une séquence</vt:lpstr>
      <vt:lpstr>Analyse d’une séquence</vt:lpstr>
      <vt:lpstr>Le personnage de Mud</vt:lpstr>
      <vt:lpstr>Le personnage de Mud</vt:lpstr>
      <vt:lpstr>Le personnage de Mud</vt:lpstr>
      <vt:lpstr>Présentation PowerPoint</vt:lpstr>
      <vt:lpstr>Présentation PowerPoint</vt:lpstr>
      <vt:lpstr>Ellis   -  L’apprentissage des sentiments</vt:lpstr>
      <vt:lpstr>Ellis   -  L’apprentissage des sentiments</vt:lpstr>
      <vt:lpstr>Ellis   -  L’apprentissage des sentiments</vt:lpstr>
      <vt:lpstr>Liens entre Mud et Ellis</vt:lpstr>
      <vt:lpstr>Présentation PowerPoint</vt:lpstr>
      <vt:lpstr>Le rôle de la nuit</vt:lpstr>
      <vt:lpstr>Le rôle de la nuit</vt:lpstr>
      <vt:lpstr>Les Valeurs de 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Définitions  Plan  / Séquence  / Scène</vt:lpstr>
      <vt:lpstr>Définition  LE  PLAN</vt:lpstr>
      <vt:lpstr>Définition  LA  SEQUENCE</vt:lpstr>
      <vt:lpstr>Présentation PowerPoint</vt:lpstr>
      <vt:lpstr>Définition  SCENE</vt:lpstr>
      <vt:lpstr>Définition  SCENE</vt:lpstr>
      <vt:lpstr>Présentation PowerPoint</vt:lpstr>
      <vt:lpstr>Les  droits  audiovisuels  à  l’école</vt:lpstr>
      <vt:lpstr>Les  droits  audiovisuels  à  l’école</vt:lpstr>
      <vt:lpstr>Les  droits  audiovisuels  à  l’école</vt:lpstr>
      <vt:lpstr>Les  droits  audiovisuels  à  l’école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Collège et cinéma 2016-2017</dc:title>
  <dc:creator>sylvain loscos</dc:creator>
  <cp:lastModifiedBy>rclaude</cp:lastModifiedBy>
  <cp:revision>32</cp:revision>
  <dcterms:created xsi:type="dcterms:W3CDTF">2017-03-25T18:15:42Z</dcterms:created>
  <dcterms:modified xsi:type="dcterms:W3CDTF">2017-05-04T07:10:12Z</dcterms:modified>
</cp:coreProperties>
</file>